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710" r:id="rId5"/>
    <p:sldMasterId id="2147483787" r:id="rId6"/>
    <p:sldMasterId id="2147483798" r:id="rId7"/>
  </p:sldMasterIdLst>
  <p:notesMasterIdLst>
    <p:notesMasterId r:id="rId17"/>
  </p:notesMasterIdLst>
  <p:sldIdLst>
    <p:sldId id="4564" r:id="rId8"/>
    <p:sldId id="12256" r:id="rId9"/>
    <p:sldId id="12257" r:id="rId10"/>
    <p:sldId id="12058" r:id="rId11"/>
    <p:sldId id="12262" r:id="rId12"/>
    <p:sldId id="12060" r:id="rId13"/>
    <p:sldId id="12263" r:id="rId14"/>
    <p:sldId id="12252" r:id="rId15"/>
    <p:sldId id="4150" r:id="rId16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8EF"/>
    <a:srgbClr val="89CCFF"/>
    <a:srgbClr val="000000"/>
    <a:srgbClr val="EBEBEB"/>
    <a:srgbClr val="303536"/>
    <a:srgbClr val="1D1D1D"/>
    <a:srgbClr val="919191"/>
    <a:srgbClr val="C3C3C3"/>
    <a:srgbClr val="E6E6E6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43DE00-1500-427A-9ABC-4516F5061283}" v="3" dt="2023-06-01T08:22:36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124" autoAdjust="0"/>
  </p:normalViewPr>
  <p:slideViewPr>
    <p:cSldViewPr snapToGrid="0">
      <p:cViewPr varScale="1">
        <p:scale>
          <a:sx n="91" d="100"/>
          <a:sy n="91" d="100"/>
        </p:scale>
        <p:origin x="782" y="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413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áš Psota - 2N" userId="01a0e882-39e8-4bb7-b3d2-54f4a1681987" providerId="ADAL" clId="{1F43DE00-1500-427A-9ABC-4516F5061283}"/>
    <pc:docChg chg="undo custSel addSld delSld modSld delMainMaster">
      <pc:chgData name="Lukáš Psota - 2N" userId="01a0e882-39e8-4bb7-b3d2-54f4a1681987" providerId="ADAL" clId="{1F43DE00-1500-427A-9ABC-4516F5061283}" dt="2023-06-01T08:35:48.699" v="288" actId="20577"/>
      <pc:docMkLst>
        <pc:docMk/>
      </pc:docMkLst>
      <pc:sldChg chg="del">
        <pc:chgData name="Lukáš Psota - 2N" userId="01a0e882-39e8-4bb7-b3d2-54f4a1681987" providerId="ADAL" clId="{1F43DE00-1500-427A-9ABC-4516F5061283}" dt="2023-06-01T08:32:26.658" v="196" actId="47"/>
        <pc:sldMkLst>
          <pc:docMk/>
          <pc:sldMk cId="3757267902" sldId="369"/>
        </pc:sldMkLst>
      </pc:sldChg>
      <pc:sldChg chg="del">
        <pc:chgData name="Lukáš Psota - 2N" userId="01a0e882-39e8-4bb7-b3d2-54f4a1681987" providerId="ADAL" clId="{1F43DE00-1500-427A-9ABC-4516F5061283}" dt="2023-06-01T08:32:26.658" v="196" actId="47"/>
        <pc:sldMkLst>
          <pc:docMk/>
          <pc:sldMk cId="2062954108" sldId="4149"/>
        </pc:sldMkLst>
      </pc:sldChg>
      <pc:sldChg chg="modSp mod">
        <pc:chgData name="Lukáš Psota - 2N" userId="01a0e882-39e8-4bb7-b3d2-54f4a1681987" providerId="ADAL" clId="{1F43DE00-1500-427A-9ABC-4516F5061283}" dt="2023-06-01T08:35:48.699" v="288" actId="20577"/>
        <pc:sldMkLst>
          <pc:docMk/>
          <pc:sldMk cId="2924705946" sldId="4150"/>
        </pc:sldMkLst>
        <pc:spChg chg="mod">
          <ac:chgData name="Lukáš Psota - 2N" userId="01a0e882-39e8-4bb7-b3d2-54f4a1681987" providerId="ADAL" clId="{1F43DE00-1500-427A-9ABC-4516F5061283}" dt="2023-06-01T08:35:48.699" v="288" actId="20577"/>
          <ac:spMkLst>
            <pc:docMk/>
            <pc:sldMk cId="2924705946" sldId="4150"/>
            <ac:spMk id="2" creationId="{3C1F432B-CB47-2250-6645-767184E06CC8}"/>
          </ac:spMkLst>
        </pc:spChg>
      </pc:sldChg>
      <pc:sldChg chg="del">
        <pc:chgData name="Lukáš Psota - 2N" userId="01a0e882-39e8-4bb7-b3d2-54f4a1681987" providerId="ADAL" clId="{1F43DE00-1500-427A-9ABC-4516F5061283}" dt="2023-06-01T08:32:26.658" v="196" actId="47"/>
        <pc:sldMkLst>
          <pc:docMk/>
          <pc:sldMk cId="2339167527" sldId="4154"/>
        </pc:sldMkLst>
      </pc:sldChg>
      <pc:sldChg chg="del">
        <pc:chgData name="Lukáš Psota - 2N" userId="01a0e882-39e8-4bb7-b3d2-54f4a1681987" providerId="ADAL" clId="{1F43DE00-1500-427A-9ABC-4516F5061283}" dt="2023-06-01T08:32:26.658" v="196" actId="47"/>
        <pc:sldMkLst>
          <pc:docMk/>
          <pc:sldMk cId="686936004" sldId="4155"/>
        </pc:sldMkLst>
      </pc:sldChg>
      <pc:sldChg chg="del">
        <pc:chgData name="Lukáš Psota - 2N" userId="01a0e882-39e8-4bb7-b3d2-54f4a1681987" providerId="ADAL" clId="{1F43DE00-1500-427A-9ABC-4516F5061283}" dt="2023-06-01T08:32:26.658" v="196" actId="47"/>
        <pc:sldMkLst>
          <pc:docMk/>
          <pc:sldMk cId="3478758254" sldId="4156"/>
        </pc:sldMkLst>
      </pc:sldChg>
      <pc:sldChg chg="del">
        <pc:chgData name="Lukáš Psota - 2N" userId="01a0e882-39e8-4bb7-b3d2-54f4a1681987" providerId="ADAL" clId="{1F43DE00-1500-427A-9ABC-4516F5061283}" dt="2023-06-01T08:32:26.658" v="196" actId="47"/>
        <pc:sldMkLst>
          <pc:docMk/>
          <pc:sldMk cId="262671654" sldId="4561"/>
        </pc:sldMkLst>
      </pc:sldChg>
      <pc:sldChg chg="del">
        <pc:chgData name="Lukáš Psota - 2N" userId="01a0e882-39e8-4bb7-b3d2-54f4a1681987" providerId="ADAL" clId="{1F43DE00-1500-427A-9ABC-4516F5061283}" dt="2023-06-01T08:32:26.658" v="196" actId="47"/>
        <pc:sldMkLst>
          <pc:docMk/>
          <pc:sldMk cId="983363627" sldId="4562"/>
        </pc:sldMkLst>
      </pc:sldChg>
      <pc:sldChg chg="del">
        <pc:chgData name="Lukáš Psota - 2N" userId="01a0e882-39e8-4bb7-b3d2-54f4a1681987" providerId="ADAL" clId="{1F43DE00-1500-427A-9ABC-4516F5061283}" dt="2023-06-01T08:32:26.658" v="196" actId="47"/>
        <pc:sldMkLst>
          <pc:docMk/>
          <pc:sldMk cId="1133740658" sldId="4563"/>
        </pc:sldMkLst>
      </pc:sldChg>
      <pc:sldChg chg="add modNotesTx">
        <pc:chgData name="Lukáš Psota - 2N" userId="01a0e882-39e8-4bb7-b3d2-54f4a1681987" providerId="ADAL" clId="{1F43DE00-1500-427A-9ABC-4516F5061283}" dt="2023-06-01T08:22:49.347" v="3" actId="6549"/>
        <pc:sldMkLst>
          <pc:docMk/>
          <pc:sldMk cId="916454069" sldId="4564"/>
        </pc:sldMkLst>
      </pc:sldChg>
      <pc:sldChg chg="add del">
        <pc:chgData name="Lukáš Psota - 2N" userId="01a0e882-39e8-4bb7-b3d2-54f4a1681987" providerId="ADAL" clId="{1F43DE00-1500-427A-9ABC-4516F5061283}" dt="2023-06-01T08:22:36.529" v="1"/>
        <pc:sldMkLst>
          <pc:docMk/>
          <pc:sldMk cId="3699267198" sldId="4564"/>
        </pc:sldMkLst>
      </pc:sldChg>
      <pc:sldChg chg="modSp add del mod">
        <pc:chgData name="Lukáš Psota - 2N" userId="01a0e882-39e8-4bb7-b3d2-54f4a1681987" providerId="ADAL" clId="{1F43DE00-1500-427A-9ABC-4516F5061283}" dt="2023-06-01T08:25:01.774" v="75" actId="5793"/>
        <pc:sldMkLst>
          <pc:docMk/>
          <pc:sldMk cId="365868392" sldId="12058"/>
        </pc:sldMkLst>
        <pc:spChg chg="mod">
          <ac:chgData name="Lukáš Psota - 2N" userId="01a0e882-39e8-4bb7-b3d2-54f4a1681987" providerId="ADAL" clId="{1F43DE00-1500-427A-9ABC-4516F5061283}" dt="2023-06-01T08:25:01.774" v="75" actId="5793"/>
          <ac:spMkLst>
            <pc:docMk/>
            <pc:sldMk cId="365868392" sldId="12058"/>
            <ac:spMk id="12" creationId="{76150C04-90C2-736D-8DDA-1910E5833FF3}"/>
          </ac:spMkLst>
        </pc:spChg>
      </pc:sldChg>
      <pc:sldChg chg="modSp add del mod">
        <pc:chgData name="Lukáš Psota - 2N" userId="01a0e882-39e8-4bb7-b3d2-54f4a1681987" providerId="ADAL" clId="{1F43DE00-1500-427A-9ABC-4516F5061283}" dt="2023-06-01T08:31:26.205" v="168" actId="20577"/>
        <pc:sldMkLst>
          <pc:docMk/>
          <pc:sldMk cId="1005636091" sldId="12060"/>
        </pc:sldMkLst>
        <pc:spChg chg="mod">
          <ac:chgData name="Lukáš Psota - 2N" userId="01a0e882-39e8-4bb7-b3d2-54f4a1681987" providerId="ADAL" clId="{1F43DE00-1500-427A-9ABC-4516F5061283}" dt="2023-06-01T08:31:26.205" v="168" actId="20577"/>
          <ac:spMkLst>
            <pc:docMk/>
            <pc:sldMk cId="1005636091" sldId="12060"/>
            <ac:spMk id="7" creationId="{0A5B8978-CB6D-FEE7-925B-264660B2EDC2}"/>
          </ac:spMkLst>
        </pc:spChg>
        <pc:spChg chg="mod">
          <ac:chgData name="Lukáš Psota - 2N" userId="01a0e882-39e8-4bb7-b3d2-54f4a1681987" providerId="ADAL" clId="{1F43DE00-1500-427A-9ABC-4516F5061283}" dt="2023-06-01T08:26:16.828" v="105" actId="14100"/>
          <ac:spMkLst>
            <pc:docMk/>
            <pc:sldMk cId="1005636091" sldId="12060"/>
            <ac:spMk id="27" creationId="{21928900-6055-2A68-8C9E-4DD42CFB8DFF}"/>
          </ac:spMkLst>
        </pc:spChg>
        <pc:spChg chg="mod">
          <ac:chgData name="Lukáš Psota - 2N" userId="01a0e882-39e8-4bb7-b3d2-54f4a1681987" providerId="ADAL" clId="{1F43DE00-1500-427A-9ABC-4516F5061283}" dt="2023-06-01T08:31:13.081" v="157" actId="20577"/>
          <ac:spMkLst>
            <pc:docMk/>
            <pc:sldMk cId="1005636091" sldId="12060"/>
            <ac:spMk id="28" creationId="{283B7D85-E791-6F74-C964-588F556CBD13}"/>
          </ac:spMkLst>
        </pc:spChg>
      </pc:sldChg>
      <pc:sldChg chg="add del">
        <pc:chgData name="Lukáš Psota - 2N" userId="01a0e882-39e8-4bb7-b3d2-54f4a1681987" providerId="ADAL" clId="{1F43DE00-1500-427A-9ABC-4516F5061283}" dt="2023-06-01T08:32:12.101" v="195" actId="47"/>
        <pc:sldMkLst>
          <pc:docMk/>
          <pc:sldMk cId="3706243029" sldId="12061"/>
        </pc:sldMkLst>
      </pc:sldChg>
      <pc:sldChg chg="add">
        <pc:chgData name="Lukáš Psota - 2N" userId="01a0e882-39e8-4bb7-b3d2-54f4a1681987" providerId="ADAL" clId="{1F43DE00-1500-427A-9ABC-4516F5061283}" dt="2023-06-01T08:22:36.689" v="2"/>
        <pc:sldMkLst>
          <pc:docMk/>
          <pc:sldMk cId="2136269919" sldId="12252"/>
        </pc:sldMkLst>
      </pc:sldChg>
      <pc:sldChg chg="add del">
        <pc:chgData name="Lukáš Psota - 2N" userId="01a0e882-39e8-4bb7-b3d2-54f4a1681987" providerId="ADAL" clId="{1F43DE00-1500-427A-9ABC-4516F5061283}" dt="2023-06-01T08:22:36.529" v="1"/>
        <pc:sldMkLst>
          <pc:docMk/>
          <pc:sldMk cId="2360957958" sldId="12252"/>
        </pc:sldMkLst>
      </pc:sldChg>
      <pc:sldChg chg="modSp add del mod">
        <pc:chgData name="Lukáš Psota - 2N" userId="01a0e882-39e8-4bb7-b3d2-54f4a1681987" providerId="ADAL" clId="{1F43DE00-1500-427A-9ABC-4516F5061283}" dt="2023-06-01T08:23:59.513" v="52" actId="20577"/>
        <pc:sldMkLst>
          <pc:docMk/>
          <pc:sldMk cId="225338327" sldId="12256"/>
        </pc:sldMkLst>
        <pc:spChg chg="mod">
          <ac:chgData name="Lukáš Psota - 2N" userId="01a0e882-39e8-4bb7-b3d2-54f4a1681987" providerId="ADAL" clId="{1F43DE00-1500-427A-9ABC-4516F5061283}" dt="2023-06-01T08:23:00.614" v="6" actId="20577"/>
          <ac:spMkLst>
            <pc:docMk/>
            <pc:sldMk cId="225338327" sldId="12256"/>
            <ac:spMk id="5" creationId="{E5DF0337-60B6-3693-A90C-BCEE6EBE2EFD}"/>
          </ac:spMkLst>
        </pc:spChg>
        <pc:spChg chg="mod">
          <ac:chgData name="Lukáš Psota - 2N" userId="01a0e882-39e8-4bb7-b3d2-54f4a1681987" providerId="ADAL" clId="{1F43DE00-1500-427A-9ABC-4516F5061283}" dt="2023-06-01T08:23:59.513" v="52" actId="20577"/>
          <ac:spMkLst>
            <pc:docMk/>
            <pc:sldMk cId="225338327" sldId="12256"/>
            <ac:spMk id="13" creationId="{F220EA0F-8908-ADCD-6114-CFFA30912A78}"/>
          </ac:spMkLst>
        </pc:spChg>
      </pc:sldChg>
      <pc:sldChg chg="modSp add del mod">
        <pc:chgData name="Lukáš Psota - 2N" userId="01a0e882-39e8-4bb7-b3d2-54f4a1681987" providerId="ADAL" clId="{1F43DE00-1500-427A-9ABC-4516F5061283}" dt="2023-06-01T08:24:38.410" v="65" actId="20577"/>
        <pc:sldMkLst>
          <pc:docMk/>
          <pc:sldMk cId="2079889563" sldId="12257"/>
        </pc:sldMkLst>
        <pc:spChg chg="mod">
          <ac:chgData name="Lukáš Psota - 2N" userId="01a0e882-39e8-4bb7-b3d2-54f4a1681987" providerId="ADAL" clId="{1F43DE00-1500-427A-9ABC-4516F5061283}" dt="2023-06-01T08:24:38.410" v="65" actId="20577"/>
          <ac:spMkLst>
            <pc:docMk/>
            <pc:sldMk cId="2079889563" sldId="12257"/>
            <ac:spMk id="7" creationId="{0B1A15BC-2341-8F86-6B3E-F7669071441C}"/>
          </ac:spMkLst>
        </pc:spChg>
      </pc:sldChg>
      <pc:sldChg chg="modSp add del mod">
        <pc:chgData name="Lukáš Psota - 2N" userId="01a0e882-39e8-4bb7-b3d2-54f4a1681987" providerId="ADAL" clId="{1F43DE00-1500-427A-9ABC-4516F5061283}" dt="2023-06-01T08:25:17.113" v="85" actId="5793"/>
        <pc:sldMkLst>
          <pc:docMk/>
          <pc:sldMk cId="558600331" sldId="12262"/>
        </pc:sldMkLst>
        <pc:spChg chg="mod">
          <ac:chgData name="Lukáš Psota - 2N" userId="01a0e882-39e8-4bb7-b3d2-54f4a1681987" providerId="ADAL" clId="{1F43DE00-1500-427A-9ABC-4516F5061283}" dt="2023-06-01T08:25:17.113" v="85" actId="5793"/>
          <ac:spMkLst>
            <pc:docMk/>
            <pc:sldMk cId="558600331" sldId="12262"/>
            <ac:spMk id="2" creationId="{B1FB44AA-CEE5-A94A-B80E-A2D81AD1539F}"/>
          </ac:spMkLst>
        </pc:spChg>
      </pc:sldChg>
      <pc:sldChg chg="add del">
        <pc:chgData name="Lukáš Psota - 2N" userId="01a0e882-39e8-4bb7-b3d2-54f4a1681987" providerId="ADAL" clId="{1F43DE00-1500-427A-9ABC-4516F5061283}" dt="2023-06-01T08:22:36.529" v="1"/>
        <pc:sldMkLst>
          <pc:docMk/>
          <pc:sldMk cId="866228354" sldId="12263"/>
        </pc:sldMkLst>
      </pc:sldChg>
      <pc:sldChg chg="modSp add mod">
        <pc:chgData name="Lukáš Psota - 2N" userId="01a0e882-39e8-4bb7-b3d2-54f4a1681987" providerId="ADAL" clId="{1F43DE00-1500-427A-9ABC-4516F5061283}" dt="2023-06-01T08:31:56.805" v="194" actId="20577"/>
        <pc:sldMkLst>
          <pc:docMk/>
          <pc:sldMk cId="3904910570" sldId="12263"/>
        </pc:sldMkLst>
        <pc:spChg chg="mod">
          <ac:chgData name="Lukáš Psota - 2N" userId="01a0e882-39e8-4bb7-b3d2-54f4a1681987" providerId="ADAL" clId="{1F43DE00-1500-427A-9ABC-4516F5061283}" dt="2023-06-01T08:31:56.805" v="194" actId="20577"/>
          <ac:spMkLst>
            <pc:docMk/>
            <pc:sldMk cId="3904910570" sldId="12263"/>
            <ac:spMk id="28" creationId="{283B7D85-E791-6F74-C964-588F556CBD13}"/>
          </ac:spMkLst>
        </pc:spChg>
      </pc:sldChg>
      <pc:sldMasterChg chg="delSldLayout">
        <pc:chgData name="Lukáš Psota - 2N" userId="01a0e882-39e8-4bb7-b3d2-54f4a1681987" providerId="ADAL" clId="{1F43DE00-1500-427A-9ABC-4516F5061283}" dt="2023-06-01T08:32:26.658" v="196" actId="47"/>
        <pc:sldMasterMkLst>
          <pc:docMk/>
          <pc:sldMasterMk cId="3562187381" sldId="2147483685"/>
        </pc:sldMasterMkLst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3562187381" sldId="2147483685"/>
            <pc:sldLayoutMk cId="1274831440" sldId="2147483795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3562187381" sldId="2147483685"/>
            <pc:sldLayoutMk cId="1534789748" sldId="2147483796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3562187381" sldId="2147483685"/>
            <pc:sldLayoutMk cId="1849896627" sldId="2147483797"/>
          </pc:sldLayoutMkLst>
        </pc:sldLayoutChg>
      </pc:sldMasterChg>
      <pc:sldMasterChg chg="del delSldLayout">
        <pc:chgData name="Lukáš Psota - 2N" userId="01a0e882-39e8-4bb7-b3d2-54f4a1681987" providerId="ADAL" clId="{1F43DE00-1500-427A-9ABC-4516F5061283}" dt="2023-06-01T08:32:26.658" v="196" actId="47"/>
        <pc:sldMasterMkLst>
          <pc:docMk/>
          <pc:sldMasterMk cId="423744276" sldId="2147483723"/>
        </pc:sldMasterMkLst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2060823003" sldId="2147483724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1473370469" sldId="2147483725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784690761" sldId="2147483726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775670515" sldId="2147483727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315345930" sldId="2147483728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737608341" sldId="2147483729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1005267702" sldId="2147483730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553026810" sldId="2147483731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717317989" sldId="2147483732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223483597" sldId="2147483733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03494389" sldId="2147483734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194373372" sldId="2147483735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75363419" sldId="2147483736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723247779" sldId="2147483737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525014957" sldId="2147483738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1467884127" sldId="2147483739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482749395" sldId="2147483740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683786189" sldId="2147483741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63449220" sldId="2147483742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147679271" sldId="2147483743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1324274995" sldId="2147483744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1530893415" sldId="2147483745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715553195" sldId="2147483746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986632365" sldId="2147483747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4286535012" sldId="2147483748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105591799" sldId="2147483749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4155021128" sldId="2147483750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693453878" sldId="2147483751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819230159" sldId="2147483752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285054695" sldId="2147483753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2142803796" sldId="2147483754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1370889733" sldId="2147483755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823702288" sldId="2147483756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729444881" sldId="2147483757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612981812" sldId="2147483758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1628768300" sldId="2147483759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673690738" sldId="2147483760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435104613" sldId="2147483761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228687356" sldId="2147483762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2152953617" sldId="2147483763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2077500487" sldId="2147483764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331343025" sldId="2147483765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347208248" sldId="2147483766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471932590" sldId="2147483767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379760148" sldId="2147483770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2857185615" sldId="2147483771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1011889132" sldId="2147483772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759022679" sldId="2147483773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258950256" sldId="2147483774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730743602" sldId="2147483775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2171477981" sldId="2147483776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768635260" sldId="2147483777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568727671" sldId="2147483778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036446459" sldId="2147483779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004554791" sldId="2147483780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222451105" sldId="2147483782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917768443" sldId="2147483783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3835469487" sldId="2147483784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494369880" sldId="2147483785"/>
          </pc:sldLayoutMkLst>
        </pc:sldLayoutChg>
        <pc:sldLayoutChg chg="del">
          <pc:chgData name="Lukáš Psota - 2N" userId="01a0e882-39e8-4bb7-b3d2-54f4a1681987" providerId="ADAL" clId="{1F43DE00-1500-427A-9ABC-4516F5061283}" dt="2023-06-01T08:32:26.658" v="196" actId="47"/>
          <pc:sldLayoutMkLst>
            <pc:docMk/>
            <pc:sldMasterMk cId="423744276" sldId="2147483723"/>
            <pc:sldLayoutMk cId="2953568998" sldId="214748379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8BECE-C590-432A-B24C-F191094B20C7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DCBAA-431A-4D8E-87A9-0387CBA2A7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08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DCBAA-431A-4D8E-87A9-0387CBA2A73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572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best selling intercom…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customers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love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modularity, but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limitation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installation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know from our research and studies that 50% of office projects require an intercom with 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FullHD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Therefore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ready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launch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generation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best-seller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harder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better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faster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stronger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are the adjectives that characterize IP Verso 2.0 and on which we will build our marketing communications.</a:t>
            </a:r>
            <a:endParaRPr lang="cs-CZ" sz="1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DCBAA-431A-4D8E-87A9-0387CBA2A73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56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cs typeface="Arial" panose="020B0604020202020204" pitchFamily="34" charset="0"/>
              </a:rPr>
              <a:t>Made of anodized aluminum, is super strong and</a:t>
            </a:r>
            <a:r>
              <a:rPr lang="cs-CZ" sz="1200" b="0">
                <a:cs typeface="Arial" panose="020B0604020202020204" pitchFamily="34" charset="0"/>
              </a:rPr>
              <a:t> </a:t>
            </a:r>
            <a:r>
              <a:rPr lang="en-US" sz="1200" b="0">
                <a:cs typeface="Arial" panose="020B0604020202020204" pitchFamily="34" charset="0"/>
              </a:rPr>
              <a:t>hold</a:t>
            </a:r>
            <a:r>
              <a:rPr lang="cs-CZ" sz="1200" b="0">
                <a:cs typeface="Arial" panose="020B0604020202020204" pitchFamily="34" charset="0"/>
              </a:rPr>
              <a:t>s</a:t>
            </a:r>
            <a:r>
              <a:rPr lang="en-US" sz="1200" b="0">
                <a:cs typeface="Arial" panose="020B0604020202020204" pitchFamily="34" charset="0"/>
              </a:rPr>
              <a:t> its shape perfectly during installation, even on uneven surfaces, without a single dent.</a:t>
            </a:r>
            <a:endParaRPr lang="cs-CZ" sz="1200" b="0"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B23F9-484C-4890-8BCD-8DAAB3C44B4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7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DCBAA-431A-4D8E-87A9-0387CBA2A73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38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1" dirty="0"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DCBAA-431A-4D8E-87A9-0387CBA2A73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0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7A80A9FC-8C3E-0017-B939-546DE32FEC49}"/>
              </a:ext>
            </a:extLst>
          </p:cNvPr>
          <p:cNvSpPr/>
          <p:nvPr userDrawn="1"/>
        </p:nvSpPr>
        <p:spPr>
          <a:xfrm>
            <a:off x="10940156" y="6297892"/>
            <a:ext cx="1019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650" y="2777810"/>
            <a:ext cx="9144000" cy="1842353"/>
          </a:xfr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Název prezentace</a:t>
            </a:r>
            <a:br>
              <a:rPr lang="cs-CZ"/>
            </a:br>
            <a:r>
              <a:rPr lang="cs-CZ"/>
              <a:t>na dva řádky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7642" y="4639213"/>
            <a:ext cx="9082008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Jméno Příjmení</a:t>
            </a:r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642" y="4919876"/>
            <a:ext cx="9082008" cy="365125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99325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3C0FCD2-EB41-6A17-2CBB-A69FFCCFCB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390" y="4590572"/>
            <a:ext cx="3545306" cy="17460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9389" y="291287"/>
            <a:ext cx="3545306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908758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9389" y="4069204"/>
            <a:ext cx="3545307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108497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oláž obrázků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5">
            <a:extLst>
              <a:ext uri="{FF2B5EF4-FFF2-40B4-BE49-F238E27FC236}">
                <a16:creationId xmlns:a16="http://schemas.microsoft.com/office/drawing/2014/main" id="{FF672DDF-F8D6-6AE0-ADFD-092E3B8F4E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3775" y="4661119"/>
            <a:ext cx="2887725" cy="1834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3658414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5326" y="291288"/>
            <a:ext cx="3577390" cy="6140114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3771900"/>
            <a:ext cx="2887724" cy="768015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</a:t>
            </a:r>
            <a:br>
              <a:rPr lang="cs-CZ"/>
            </a:br>
            <a:r>
              <a:rPr lang="cs-CZ"/>
              <a:t>odstavce</a:t>
            </a: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25852" y="291287"/>
            <a:ext cx="3577389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25852" y="3550799"/>
            <a:ext cx="3577390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4085900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oláž obrázků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3658414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3771900"/>
            <a:ext cx="2887724" cy="768015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</a:t>
            </a:r>
            <a:br>
              <a:rPr lang="cs-CZ"/>
            </a:br>
            <a:r>
              <a:rPr lang="cs-CZ"/>
              <a:t>odstavce</a:t>
            </a: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25852" y="291287"/>
            <a:ext cx="3577389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25852" y="3550799"/>
            <a:ext cx="3577390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7305" y="291286"/>
            <a:ext cx="3577389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7305" y="3550798"/>
            <a:ext cx="3577389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51C99CFE-6EBB-DFF2-D305-0AB7062D4E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775" y="4661119"/>
            <a:ext cx="2887725" cy="1834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3233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, popis obrázk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3658414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4062046"/>
            <a:ext cx="3345900" cy="477869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  <p:sp>
        <p:nvSpPr>
          <p:cNvPr id="9" name="Zaoblený obdélník 13">
            <a:extLst>
              <a:ext uri="{FF2B5EF4-FFF2-40B4-BE49-F238E27FC236}">
                <a16:creationId xmlns:a16="http://schemas.microsoft.com/office/drawing/2014/main" id="{D14F12BB-E568-0D51-0EC6-38370CE8F7CA}"/>
              </a:ext>
            </a:extLst>
          </p:cNvPr>
          <p:cNvSpPr/>
          <p:nvPr/>
        </p:nvSpPr>
        <p:spPr>
          <a:xfrm>
            <a:off x="4315327" y="539822"/>
            <a:ext cx="3577389" cy="589158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13">
            <a:extLst>
              <a:ext uri="{FF2B5EF4-FFF2-40B4-BE49-F238E27FC236}">
                <a16:creationId xmlns:a16="http://schemas.microsoft.com/office/drawing/2014/main" id="{DC3E0FF0-9D06-D6D7-696A-058DAA4F587D}"/>
              </a:ext>
            </a:extLst>
          </p:cNvPr>
          <p:cNvSpPr/>
          <p:nvPr/>
        </p:nvSpPr>
        <p:spPr>
          <a:xfrm>
            <a:off x="8390834" y="507259"/>
            <a:ext cx="3577389" cy="5924142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327" y="301397"/>
            <a:ext cx="3577389" cy="389385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812" y="301396"/>
            <a:ext cx="3577388" cy="389385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626FF52-E63C-3E98-3553-A68A7B05DA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426" y="4452979"/>
            <a:ext cx="345058" cy="36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CA5DC4A-47F0-306D-F861-8304C78DF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458" y="4452979"/>
            <a:ext cx="360000" cy="360000"/>
          </a:xfrm>
          <a:prstGeom prst="rect">
            <a:avLst/>
          </a:prstGeom>
        </p:spPr>
      </p:pic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543217"/>
            <a:ext cx="3577389" cy="5891580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507259"/>
            <a:ext cx="3577389" cy="5924142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1E0554E2-3D41-E235-FAB6-D489541668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0248" y="4986855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19" name="Zástupný text 17">
            <a:extLst>
              <a:ext uri="{FF2B5EF4-FFF2-40B4-BE49-F238E27FC236}">
                <a16:creationId xmlns:a16="http://schemas.microsoft.com/office/drawing/2014/main" id="{EDCA1B4F-925E-55A4-E2D3-276F0C8500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66308" y="4982610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22" name="Zástupný text 5">
            <a:extLst>
              <a:ext uri="{FF2B5EF4-FFF2-40B4-BE49-F238E27FC236}">
                <a16:creationId xmlns:a16="http://schemas.microsoft.com/office/drawing/2014/main" id="{6D362B29-FD8A-391A-A134-7D561A36C7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775" y="4661120"/>
            <a:ext cx="3345901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7340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obrázek, popis obrázk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aoblený obdélník 13">
            <a:extLst>
              <a:ext uri="{FF2B5EF4-FFF2-40B4-BE49-F238E27FC236}">
                <a16:creationId xmlns:a16="http://schemas.microsoft.com/office/drawing/2014/main" id="{D14F12BB-E568-0D51-0EC6-38370CE8F7CA}"/>
              </a:ext>
            </a:extLst>
          </p:cNvPr>
          <p:cNvSpPr/>
          <p:nvPr/>
        </p:nvSpPr>
        <p:spPr>
          <a:xfrm>
            <a:off x="4315327" y="1818750"/>
            <a:ext cx="3577389" cy="4612651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13">
            <a:extLst>
              <a:ext uri="{FF2B5EF4-FFF2-40B4-BE49-F238E27FC236}">
                <a16:creationId xmlns:a16="http://schemas.microsoft.com/office/drawing/2014/main" id="{DC3E0FF0-9D06-D6D7-696A-058DAA4F587D}"/>
              </a:ext>
            </a:extLst>
          </p:cNvPr>
          <p:cNvSpPr/>
          <p:nvPr/>
        </p:nvSpPr>
        <p:spPr>
          <a:xfrm>
            <a:off x="8390834" y="1875389"/>
            <a:ext cx="3577389" cy="4556011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327" y="1748413"/>
            <a:ext cx="3577389" cy="2446835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90835" y="1748413"/>
            <a:ext cx="3577388" cy="2446834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633DE24C-2E04-24E6-9EAC-F2DEE911FF72}"/>
              </a:ext>
            </a:extLst>
          </p:cNvPr>
          <p:cNvSpPr/>
          <p:nvPr/>
        </p:nvSpPr>
        <p:spPr>
          <a:xfrm>
            <a:off x="247842" y="1818751"/>
            <a:ext cx="3577389" cy="4612649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7842" y="1748413"/>
            <a:ext cx="3577389" cy="2446834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7668940" cy="1269731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 prezentace</a:t>
            </a:r>
            <a:br>
              <a:rPr lang="cs-CZ"/>
            </a:br>
            <a:r>
              <a:rPr lang="cs-CZ"/>
              <a:t>na dva řádky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DCF1270D-4A62-886B-3A03-D2323FA1A7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426" y="4452979"/>
            <a:ext cx="345058" cy="3600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30F6AF7A-4181-33F3-A185-A3C5D9E193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458" y="4452979"/>
            <a:ext cx="360000" cy="36000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47F03ED3-1313-48BA-C1EA-D49782CD03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55" y="4452979"/>
            <a:ext cx="293742" cy="360000"/>
          </a:xfrm>
          <a:prstGeom prst="rect">
            <a:avLst/>
          </a:prstGeom>
        </p:spPr>
      </p:pic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818750"/>
            <a:ext cx="3577389" cy="4612651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875389"/>
            <a:ext cx="3577389" cy="4556011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818751"/>
            <a:ext cx="3577389" cy="4612649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1E0554E2-3D41-E235-FAB6-D489541668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0248" y="4986855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19" name="Zástupný text 17">
            <a:extLst>
              <a:ext uri="{FF2B5EF4-FFF2-40B4-BE49-F238E27FC236}">
                <a16:creationId xmlns:a16="http://schemas.microsoft.com/office/drawing/2014/main" id="{EDCA1B4F-925E-55A4-E2D3-276F0C8500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66308" y="4982610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20" name="Zástupný text 17">
            <a:extLst>
              <a:ext uri="{FF2B5EF4-FFF2-40B4-BE49-F238E27FC236}">
                <a16:creationId xmlns:a16="http://schemas.microsoft.com/office/drawing/2014/main" id="{19D1A00E-C8D3-8B67-A0A4-49662E4548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763" y="4986854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863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obrázek, popis obrázk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aoblený obdélník 13">
            <a:extLst>
              <a:ext uri="{FF2B5EF4-FFF2-40B4-BE49-F238E27FC236}">
                <a16:creationId xmlns:a16="http://schemas.microsoft.com/office/drawing/2014/main" id="{D14F12BB-E568-0D51-0EC6-38370CE8F7CA}"/>
              </a:ext>
            </a:extLst>
          </p:cNvPr>
          <p:cNvSpPr/>
          <p:nvPr/>
        </p:nvSpPr>
        <p:spPr>
          <a:xfrm>
            <a:off x="4315327" y="539822"/>
            <a:ext cx="3577389" cy="589158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13">
            <a:extLst>
              <a:ext uri="{FF2B5EF4-FFF2-40B4-BE49-F238E27FC236}">
                <a16:creationId xmlns:a16="http://schemas.microsoft.com/office/drawing/2014/main" id="{DC3E0FF0-9D06-D6D7-696A-058DAA4F587D}"/>
              </a:ext>
            </a:extLst>
          </p:cNvPr>
          <p:cNvSpPr/>
          <p:nvPr/>
        </p:nvSpPr>
        <p:spPr>
          <a:xfrm>
            <a:off x="8390834" y="507259"/>
            <a:ext cx="3577389" cy="5924142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327" y="301397"/>
            <a:ext cx="3577389" cy="389385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812" y="301396"/>
            <a:ext cx="3577388" cy="389385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633DE24C-2E04-24E6-9EAC-F2DEE911FF72}"/>
              </a:ext>
            </a:extLst>
          </p:cNvPr>
          <p:cNvSpPr/>
          <p:nvPr/>
        </p:nvSpPr>
        <p:spPr>
          <a:xfrm>
            <a:off x="247842" y="539821"/>
            <a:ext cx="3577389" cy="589158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7842" y="301396"/>
            <a:ext cx="3577389" cy="389385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539822"/>
            <a:ext cx="3577389" cy="5891580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507259"/>
            <a:ext cx="3577389" cy="5924142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539821"/>
            <a:ext cx="3577389" cy="5891580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1E0554E2-3D41-E235-FAB6-D489541668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0248" y="4986855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19" name="Zástupný text 17">
            <a:extLst>
              <a:ext uri="{FF2B5EF4-FFF2-40B4-BE49-F238E27FC236}">
                <a16:creationId xmlns:a16="http://schemas.microsoft.com/office/drawing/2014/main" id="{EDCA1B4F-925E-55A4-E2D3-276F0C8500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66308" y="4982610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20" name="Zástupný text 17">
            <a:extLst>
              <a:ext uri="{FF2B5EF4-FFF2-40B4-BE49-F238E27FC236}">
                <a16:creationId xmlns:a16="http://schemas.microsoft.com/office/drawing/2014/main" id="{19D1A00E-C8D3-8B67-A0A4-49662E4548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763" y="4986854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9057D35-995F-C1BB-99E2-9C90557E3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8091" y="4390406"/>
            <a:ext cx="3007254" cy="411747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odstavce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0247" y="4391025"/>
            <a:ext cx="3007255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odstavce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66307" y="4390990"/>
            <a:ext cx="3007255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222072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y text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797EA28F-FAA6-3C04-08EF-5698357D49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776" y="306159"/>
            <a:ext cx="3651250" cy="1755775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b="1">
                <a:latin typeface="+mj-lt"/>
              </a:rPr>
              <a:t>Nadpis</a:t>
            </a:r>
            <a:endParaRPr lang="cs-CZ"/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6B233BE5-657A-12D1-BBB0-C7F3832D2A44}"/>
              </a:ext>
            </a:extLst>
          </p:cNvPr>
          <p:cNvSpPr txBox="1">
            <a:spLocks/>
          </p:cNvSpPr>
          <p:nvPr/>
        </p:nvSpPr>
        <p:spPr>
          <a:xfrm>
            <a:off x="4589299" y="4986856"/>
            <a:ext cx="3007255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cs-CZ" sz="1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9057D35-995F-C1BB-99E2-9C90557E3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927" y="4390406"/>
            <a:ext cx="3105300" cy="411747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odrážky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107" y="4378290"/>
            <a:ext cx="3105300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84615" y="4390990"/>
            <a:ext cx="3105300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5" name="Zástupný text 17">
            <a:extLst>
              <a:ext uri="{FF2B5EF4-FFF2-40B4-BE49-F238E27FC236}">
                <a16:creationId xmlns:a16="http://schemas.microsoft.com/office/drawing/2014/main" id="{AABB8DCB-DD30-BC05-B791-F3583332F6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0928" y="4986854"/>
            <a:ext cx="3105300" cy="118759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Itatiis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eum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sus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nonsequam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re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volute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6" name="Zástupný text 17">
            <a:extLst>
              <a:ext uri="{FF2B5EF4-FFF2-40B4-BE49-F238E27FC236}">
                <a16:creationId xmlns:a16="http://schemas.microsoft.com/office/drawing/2014/main" id="{3260C1A5-6E1A-0F64-326B-D7B3E8F02A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35108" y="4986856"/>
            <a:ext cx="3105299" cy="11875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Itatiis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eum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sus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nonsequam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re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volute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7" name="Zástupný text 17">
            <a:extLst>
              <a:ext uri="{FF2B5EF4-FFF2-40B4-BE49-F238E27FC236}">
                <a16:creationId xmlns:a16="http://schemas.microsoft.com/office/drawing/2014/main" id="{89EA66F1-DEFE-3C73-BDB8-3F5EBA108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84616" y="4982611"/>
            <a:ext cx="3105299" cy="11875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Itatiis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eum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sus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nonsequam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re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volute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6608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y text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797EA28F-FAA6-3C04-08EF-5698357D49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776" y="306159"/>
            <a:ext cx="3651250" cy="17557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b="1">
                <a:latin typeface="+mj-lt"/>
              </a:rPr>
              <a:t>Nadpis</a:t>
            </a:r>
            <a:endParaRPr lang="cs-CZ"/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6B233BE5-657A-12D1-BBB0-C7F3832D2A44}"/>
              </a:ext>
            </a:extLst>
          </p:cNvPr>
          <p:cNvSpPr txBox="1">
            <a:spLocks/>
          </p:cNvSpPr>
          <p:nvPr/>
        </p:nvSpPr>
        <p:spPr>
          <a:xfrm>
            <a:off x="4589299" y="4986856"/>
            <a:ext cx="3007255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cs-CZ" sz="1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9057D35-995F-C1BB-99E2-9C90557E3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" y="4164727"/>
            <a:ext cx="2290823" cy="411747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odrážky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1051" y="4144747"/>
            <a:ext cx="2290823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7283" y="4144747"/>
            <a:ext cx="2290823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4168" y="4165018"/>
            <a:ext cx="2290823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7" name="Zástupný text 17">
            <a:extLst>
              <a:ext uri="{FF2B5EF4-FFF2-40B4-BE49-F238E27FC236}">
                <a16:creationId xmlns:a16="http://schemas.microsoft.com/office/drawing/2014/main" id="{A79B5E21-1BE8-7436-9F06-8732383627C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5600" y="4576181"/>
            <a:ext cx="2283812" cy="118759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8" name="Zástupný text 17">
            <a:extLst>
              <a:ext uri="{FF2B5EF4-FFF2-40B4-BE49-F238E27FC236}">
                <a16:creationId xmlns:a16="http://schemas.microsoft.com/office/drawing/2014/main" id="{6525FD08-4AE2-E78A-F20F-CD0ED4E5B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4042" y="4576182"/>
            <a:ext cx="2295496" cy="120033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0" name="Zástupný text 17">
            <a:extLst>
              <a:ext uri="{FF2B5EF4-FFF2-40B4-BE49-F238E27FC236}">
                <a16:creationId xmlns:a16="http://schemas.microsoft.com/office/drawing/2014/main" id="{11217A4F-07B5-C9ED-549D-24A864923C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7157" y="4576182"/>
            <a:ext cx="2288485" cy="120033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1" name="Zástupný text 17">
            <a:extLst>
              <a:ext uri="{FF2B5EF4-FFF2-40B4-BE49-F238E27FC236}">
                <a16:creationId xmlns:a16="http://schemas.microsoft.com/office/drawing/2014/main" id="{693CB894-F487-4605-925A-1155A17E25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63261" y="4576182"/>
            <a:ext cx="2295496" cy="120033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8089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drážky text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797EA28F-FAA6-3C04-08EF-5698357D49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776" y="306159"/>
            <a:ext cx="3651250" cy="1755775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b="1">
                <a:latin typeface="+mj-lt"/>
              </a:rPr>
              <a:t>Nadpis</a:t>
            </a:r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7956" y="3418658"/>
            <a:ext cx="3105300" cy="7030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7464" y="3431358"/>
            <a:ext cx="3105300" cy="6903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7956" y="5585824"/>
            <a:ext cx="3105300" cy="7030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27464" y="5598355"/>
            <a:ext cx="3105300" cy="6903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776" y="5580304"/>
            <a:ext cx="3105300" cy="7030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1011" y="3418658"/>
            <a:ext cx="3105300" cy="7030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</p:spTree>
    <p:extLst>
      <p:ext uri="{BB962C8B-B14F-4D97-AF65-F5344CB8AC3E}">
        <p14:creationId xmlns:p14="http://schemas.microsoft.com/office/powerpoint/2010/main" val="1972406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3658414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4062046"/>
            <a:ext cx="3345900" cy="477869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2734" y="142875"/>
            <a:ext cx="3577388" cy="64008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28CCCE4B-4D34-85FF-BE44-B72767E9E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6" y="4661120"/>
            <a:ext cx="3345900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98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650" y="1925053"/>
            <a:ext cx="5716192" cy="2663026"/>
          </a:xfr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Název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7642" y="4607129"/>
            <a:ext cx="5654200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Jméno Příjmení</a:t>
            </a:r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642" y="4879166"/>
            <a:ext cx="5654200" cy="365125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Datum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334BEA6-B80D-693B-32ED-6027A5B40037}"/>
              </a:ext>
            </a:extLst>
          </p:cNvPr>
          <p:cNvSpPr/>
          <p:nvPr/>
        </p:nvSpPr>
        <p:spPr>
          <a:xfrm>
            <a:off x="10944470" y="6297892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  <a:endParaRPr lang="cs-CZ" sz="18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97563774-9870-9E77-3C9E-F2E4ABDC6154}"/>
              </a:ext>
            </a:extLst>
          </p:cNvPr>
          <p:cNvSpPr/>
          <p:nvPr userDrawn="1"/>
        </p:nvSpPr>
        <p:spPr>
          <a:xfrm>
            <a:off x="10944470" y="6297892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  <a:endParaRPr lang="cs-CZ" sz="18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7540200-27B0-5D6D-9951-46B71BB0249B}"/>
              </a:ext>
            </a:extLst>
          </p:cNvPr>
          <p:cNvSpPr/>
          <p:nvPr userDrawn="1"/>
        </p:nvSpPr>
        <p:spPr>
          <a:xfrm>
            <a:off x="10940156" y="6297892"/>
            <a:ext cx="1019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56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y textu, obráz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797EA28F-FAA6-3C04-08EF-5698357D49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774" y="309236"/>
            <a:ext cx="6815199" cy="138929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b="1">
                <a:latin typeface="+mj-lt"/>
              </a:rPr>
              <a:t>Nadpis</a:t>
            </a:r>
            <a:endParaRPr lang="cs-CZ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9057D35-995F-C1BB-99E2-9C90557E3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4293" y="2567127"/>
            <a:ext cx="2385074" cy="411747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odrážky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3669" y="2553266"/>
            <a:ext cx="2339787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775" y="4821022"/>
            <a:ext cx="2393255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21334" y="4837083"/>
            <a:ext cx="2393255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81AC8C8A-DCFC-A4B8-64CA-6CE2721B85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9382" y="228600"/>
            <a:ext cx="3577388" cy="64008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8" name="Zástupný text 17">
            <a:extLst>
              <a:ext uri="{FF2B5EF4-FFF2-40B4-BE49-F238E27FC236}">
                <a16:creationId xmlns:a16="http://schemas.microsoft.com/office/drawing/2014/main" id="{0D5FD476-03D4-EDC5-904E-732471144E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774" y="3005771"/>
            <a:ext cx="2393256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0" name="Zástupný text 17">
            <a:extLst>
              <a:ext uri="{FF2B5EF4-FFF2-40B4-BE49-F238E27FC236}">
                <a16:creationId xmlns:a16="http://schemas.microsoft.com/office/drawing/2014/main" id="{AC83F8DD-C311-D06A-E957-7A6EA2280A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21334" y="2978874"/>
            <a:ext cx="2342122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1" name="Zástupný text 17">
            <a:extLst>
              <a:ext uri="{FF2B5EF4-FFF2-40B4-BE49-F238E27FC236}">
                <a16:creationId xmlns:a16="http://schemas.microsoft.com/office/drawing/2014/main" id="{11ED7C1A-455F-D16F-5284-6F3F9F112A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440" y="5237517"/>
            <a:ext cx="2393256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2" name="Zástupný text 17">
            <a:extLst>
              <a:ext uri="{FF2B5EF4-FFF2-40B4-BE49-F238E27FC236}">
                <a16:creationId xmlns:a16="http://schemas.microsoft.com/office/drawing/2014/main" id="{2E2EF7E5-859D-04B0-633A-51D6856F5F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21333" y="5271522"/>
            <a:ext cx="2393256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5853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3500498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4062046"/>
            <a:ext cx="3345900" cy="477869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4275" y="1800225"/>
            <a:ext cx="8467725" cy="4419599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6D7FB0AF-6D23-3DFA-5641-D3C85D7805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6" y="4661120"/>
            <a:ext cx="3345900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4836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y textu, obráze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797EA28F-FAA6-3C04-08EF-5698357D49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774" y="309236"/>
            <a:ext cx="3500499" cy="18689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b="1">
                <a:latin typeface="+mj-lt"/>
              </a:rPr>
              <a:t>Nadpis</a:t>
            </a:r>
            <a:endParaRPr lang="cs-CZ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9057D35-995F-C1BB-99E2-9C90557E3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3631" y="4941174"/>
            <a:ext cx="2337450" cy="411747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odrážky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8999" y="4980469"/>
            <a:ext cx="2339787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7423" y="4937506"/>
            <a:ext cx="2353792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705" y="4961011"/>
            <a:ext cx="2337450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81AC8C8A-DCFC-A4B8-64CA-6CE2721B85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81475" y="244558"/>
            <a:ext cx="7677149" cy="3889292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32" name="Zástupný text 17">
            <a:extLst>
              <a:ext uri="{FF2B5EF4-FFF2-40B4-BE49-F238E27FC236}">
                <a16:creationId xmlns:a16="http://schemas.microsoft.com/office/drawing/2014/main" id="{058531F2-11A3-F0CC-17FF-1EE0D3A3E7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0487" y="5372836"/>
            <a:ext cx="2339787" cy="10286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3" name="Zástupný text 17">
            <a:extLst>
              <a:ext uri="{FF2B5EF4-FFF2-40B4-BE49-F238E27FC236}">
                <a16:creationId xmlns:a16="http://schemas.microsoft.com/office/drawing/2014/main" id="{1153EC7D-4188-353E-ED50-0C615FFD4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8999" y="5408884"/>
            <a:ext cx="2339787" cy="10286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4" name="Zástupný text 17">
            <a:extLst>
              <a:ext uri="{FF2B5EF4-FFF2-40B4-BE49-F238E27FC236}">
                <a16:creationId xmlns:a16="http://schemas.microsoft.com/office/drawing/2014/main" id="{14AEEDA7-59E8-3D7B-FE2D-F2278F3840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6248" y="5391632"/>
            <a:ext cx="2339787" cy="10286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6" name="Zástupný text 17">
            <a:extLst>
              <a:ext uri="{FF2B5EF4-FFF2-40B4-BE49-F238E27FC236}">
                <a16:creationId xmlns:a16="http://schemas.microsoft.com/office/drawing/2014/main" id="{73379F77-1A2A-8D3F-97FB-B6BC7FD655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1427" y="5374713"/>
            <a:ext cx="2339787" cy="10286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3042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771900" y="281763"/>
            <a:ext cx="8267700" cy="6347638"/>
          </a:xfr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326408"/>
            <a:ext cx="3345900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3429000"/>
            <a:ext cx="2538473" cy="714375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</a:t>
            </a:r>
            <a:br>
              <a:rPr lang="cs-CZ"/>
            </a:br>
            <a:r>
              <a:rPr lang="cs-CZ"/>
              <a:t>odstavce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7ACEBD74-9C7A-E101-34FB-08B32E1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6" y="4174270"/>
            <a:ext cx="2538473" cy="219131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8161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650" y="2777810"/>
            <a:ext cx="9144000" cy="1842353"/>
          </a:xfr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Text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0DD6A92-187A-A36F-9C2C-A83582B2C96B}"/>
              </a:ext>
            </a:extLst>
          </p:cNvPr>
          <p:cNvSpPr/>
          <p:nvPr/>
        </p:nvSpPr>
        <p:spPr>
          <a:xfrm>
            <a:off x="10944470" y="6297892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  <a:endParaRPr lang="cs-CZ" sz="18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128" y="4630054"/>
            <a:ext cx="9082008" cy="10305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Podnadpis prezentace</a:t>
            </a:r>
            <a:br>
              <a:rPr lang="cs-CZ"/>
            </a:br>
            <a:r>
              <a:rPr lang="cs-CZ"/>
              <a:t>na dva řádky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06C7FEA-7754-9D49-77E4-9367679F24E7}"/>
              </a:ext>
            </a:extLst>
          </p:cNvPr>
          <p:cNvSpPr/>
          <p:nvPr userDrawn="1"/>
        </p:nvSpPr>
        <p:spPr>
          <a:xfrm>
            <a:off x="10940156" y="6297892"/>
            <a:ext cx="1019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69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9C8E12F-90CD-A2C2-B22C-9982EB8E2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3780015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4AADC549-AFEA-2E96-0EC9-BEE519F3D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9235"/>
            <a:ext cx="358244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1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0984" y="3771900"/>
            <a:ext cx="3762258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52E2499-DDCC-0942-ADD3-11645ABC0E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0983" y="4661120"/>
            <a:ext cx="376225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61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16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071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5" y="3771900"/>
            <a:ext cx="7652899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4661120"/>
            <a:ext cx="765289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</p:spTree>
    <p:extLst>
      <p:ext uri="{BB962C8B-B14F-4D97-AF65-F5344CB8AC3E}">
        <p14:creationId xmlns:p14="http://schemas.microsoft.com/office/powerpoint/2010/main" val="11570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875749D-DBA7-EF63-1338-FA1F46F20F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0965" y="503480"/>
            <a:ext cx="11403406" cy="629563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6064729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</p:spTree>
    <p:extLst>
      <p:ext uri="{BB962C8B-B14F-4D97-AF65-F5344CB8AC3E}">
        <p14:creationId xmlns:p14="http://schemas.microsoft.com/office/powerpoint/2010/main" val="3108722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7610" y="3771900"/>
            <a:ext cx="7805631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97610" y="4661120"/>
            <a:ext cx="780563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68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1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0AC068BB-4D69-53BB-2984-0FE12434F4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0"/>
            <a:ext cx="3114986" cy="225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2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556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0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</a:t>
            </a:r>
            <a:r>
              <a:rPr lang="cs-CZ" dirty="0" err="1"/>
              <a:t>Surname</a:t>
            </a:r>
            <a:endParaRPr lang="cs-CZ" dirty="0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360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Background Picture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</a:t>
            </a:r>
            <a:r>
              <a:rPr lang="cs-CZ" dirty="0" err="1"/>
              <a:t>Surname</a:t>
            </a:r>
            <a:endParaRPr lang="cs-CZ" dirty="0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00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drážky textu, obráz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797EA28F-FAA6-3C04-08EF-5698357D49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774" y="309236"/>
            <a:ext cx="6815199" cy="138929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b="1">
                <a:latin typeface="+mj-lt"/>
              </a:rPr>
              <a:t>Nadpis</a:t>
            </a:r>
            <a:endParaRPr lang="cs-CZ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9057D35-995F-C1BB-99E2-9C90557E3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4293" y="2567127"/>
            <a:ext cx="2385074" cy="411747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odrážky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3669" y="2553266"/>
            <a:ext cx="2339787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775" y="4821022"/>
            <a:ext cx="2393255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21334" y="4837083"/>
            <a:ext cx="2393255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81AC8C8A-DCFC-A4B8-64CA-6CE2721B85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9382" y="228600"/>
            <a:ext cx="3577388" cy="64008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8" name="Zástupný text 17">
            <a:extLst>
              <a:ext uri="{FF2B5EF4-FFF2-40B4-BE49-F238E27FC236}">
                <a16:creationId xmlns:a16="http://schemas.microsoft.com/office/drawing/2014/main" id="{0D5FD476-03D4-EDC5-904E-732471144E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774" y="3005771"/>
            <a:ext cx="2393256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0" name="Zástupný text 17">
            <a:extLst>
              <a:ext uri="{FF2B5EF4-FFF2-40B4-BE49-F238E27FC236}">
                <a16:creationId xmlns:a16="http://schemas.microsoft.com/office/drawing/2014/main" id="{AC83F8DD-C311-D06A-E957-7A6EA2280A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21334" y="2978874"/>
            <a:ext cx="2342122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1" name="Zástupný text 17">
            <a:extLst>
              <a:ext uri="{FF2B5EF4-FFF2-40B4-BE49-F238E27FC236}">
                <a16:creationId xmlns:a16="http://schemas.microsoft.com/office/drawing/2014/main" id="{11ED7C1A-455F-D16F-5284-6F3F9F112A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440" y="5237517"/>
            <a:ext cx="2393256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2" name="Zástupný text 17">
            <a:extLst>
              <a:ext uri="{FF2B5EF4-FFF2-40B4-BE49-F238E27FC236}">
                <a16:creationId xmlns:a16="http://schemas.microsoft.com/office/drawing/2014/main" id="{2E2EF7E5-859D-04B0-633A-51D6856F5F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21333" y="5271522"/>
            <a:ext cx="2393256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6857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A0325583-1644-6C11-160C-8C86AF4C65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0" y="3771900"/>
            <a:ext cx="35824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B32C263-5B88-2700-7503-E72465F0B4F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3582443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40827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F9A87B1-04DD-94ED-5E58-0F223E32A5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0983" y="3771900"/>
            <a:ext cx="376226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CEA6EC55-4FCE-585D-4CCA-496B6F848A1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40974" y="4661117"/>
            <a:ext cx="376226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348447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4407947-B5D9-F3B4-35B0-5C429613F9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2" y="3771900"/>
            <a:ext cx="543908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E28A144F-E605-0895-BDB7-4E45EC3F362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6" y="4661117"/>
            <a:ext cx="5439085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40916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9CE94A0-443A-05FE-2184-198BA8AF9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0965" y="514497"/>
            <a:ext cx="11403405" cy="629563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6064729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BB5FF5AC-27D8-308F-E89E-F34A2EA93A2C}"/>
              </a:ext>
            </a:extLst>
          </p:cNvPr>
          <p:cNvSpPr>
            <a:spLocks noChangeAspect="1"/>
          </p:cNvSpPr>
          <p:nvPr/>
        </p:nvSpPr>
        <p:spPr>
          <a:xfrm>
            <a:off x="309740" y="4384092"/>
            <a:ext cx="216000" cy="216000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1362DEE9-AD3E-40CA-A8E0-84E054C2E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588" y="4658752"/>
            <a:ext cx="1704688" cy="879019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B6566EB-6B56-CB1B-3CEA-14088FB24BDD}"/>
              </a:ext>
            </a:extLst>
          </p:cNvPr>
          <p:cNvSpPr>
            <a:spLocks noChangeAspect="1"/>
          </p:cNvSpPr>
          <p:nvPr userDrawn="1"/>
        </p:nvSpPr>
        <p:spPr>
          <a:xfrm>
            <a:off x="309740" y="4384092"/>
            <a:ext cx="216000" cy="216000"/>
          </a:xfrm>
          <a:prstGeom prst="ellipse">
            <a:avLst/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98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A2510F76-D629-C9E4-8C49-2D6C3E8142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1171" y="3771900"/>
            <a:ext cx="575207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11ED24B8-2CEF-8B09-FD96-A73C0C8AA4E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51161" y="4661117"/>
            <a:ext cx="5752079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27428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D32DA639-378A-268A-1638-1C0A7EEC95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5" y="3771900"/>
            <a:ext cx="7652899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5A91B9D8-B958-78CE-3143-E07DB64181A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7652894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40398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9C78AD5-8A1D-4D63-6640-5F199C89A9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97610" y="3771900"/>
            <a:ext cx="780563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7DA9DD5-93FE-BCC5-A27C-798E6787BA3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097604" y="4661117"/>
            <a:ext cx="780563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365070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1F3617B-B526-F8BF-7F90-3737F4ED1A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7" y="3285051"/>
            <a:ext cx="31149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D45DED1-36AE-7A2E-2CB1-4A8EEB361E8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174269"/>
            <a:ext cx="3114983" cy="22571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32947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4891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10">
            <a:extLst>
              <a:ext uri="{FF2B5EF4-FFF2-40B4-BE49-F238E27FC236}">
                <a16:creationId xmlns:a16="http://schemas.microsoft.com/office/drawing/2014/main" id="{66B4491A-648D-FDA3-721E-3EC7B920D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5" t="28346" r="52105" b="37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  <p:sp>
        <p:nvSpPr>
          <p:cNvPr id="7" name="Obdélník 11">
            <a:extLst>
              <a:ext uri="{FF2B5EF4-FFF2-40B4-BE49-F238E27FC236}">
                <a16:creationId xmlns:a16="http://schemas.microsoft.com/office/drawing/2014/main" id="{ED7AE27F-CE13-27E0-D510-F70C31D9A78A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50357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5">
            <a:extLst>
              <a:ext uri="{FF2B5EF4-FFF2-40B4-BE49-F238E27FC236}">
                <a16:creationId xmlns:a16="http://schemas.microsoft.com/office/drawing/2014/main" id="{6910A0A9-7231-438F-B786-232CCCB9C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727AA80-5C86-441D-A4CE-6584ABA40DB8}"/>
              </a:ext>
            </a:extLst>
          </p:cNvPr>
          <p:cNvSpPr/>
          <p:nvPr userDrawn="1"/>
        </p:nvSpPr>
        <p:spPr>
          <a:xfrm>
            <a:off x="10164146" y="6332376"/>
            <a:ext cx="2027853" cy="525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4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4D4CD08-17BF-4570-B0AF-C463FDD66B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633046" y="388735"/>
            <a:ext cx="6729046" cy="6080530"/>
          </a:xfrm>
          <a:prstGeom prst="roundRect">
            <a:avLst>
              <a:gd name="adj" fmla="val 2506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FB99A-DC4F-A292-080F-74222C6E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91718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88272ED0-D815-BDD2-111F-5C05A4309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7634" y="516112"/>
            <a:ext cx="11403405" cy="629563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6064729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BB5FF5AC-27D8-308F-E89E-F34A2EA93A2C}"/>
              </a:ext>
            </a:extLst>
          </p:cNvPr>
          <p:cNvSpPr>
            <a:spLocks noChangeAspect="1"/>
          </p:cNvSpPr>
          <p:nvPr/>
        </p:nvSpPr>
        <p:spPr>
          <a:xfrm>
            <a:off x="309740" y="4352008"/>
            <a:ext cx="216000" cy="216000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1362DEE9-AD3E-40CA-A8E0-84E054C2E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588" y="4626668"/>
            <a:ext cx="1756059" cy="601582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290513B9-6A20-8455-EE64-526D966936A8}"/>
              </a:ext>
            </a:extLst>
          </p:cNvPr>
          <p:cNvSpPr>
            <a:spLocks noChangeAspect="1"/>
          </p:cNvSpPr>
          <p:nvPr/>
        </p:nvSpPr>
        <p:spPr>
          <a:xfrm>
            <a:off x="288158" y="5371383"/>
            <a:ext cx="216000" cy="21600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text 26">
            <a:extLst>
              <a:ext uri="{FF2B5EF4-FFF2-40B4-BE49-F238E27FC236}">
                <a16:creationId xmlns:a16="http://schemas.microsoft.com/office/drawing/2014/main" id="{E029CB40-8F66-09D3-A3A4-8E898EDA92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257" y="5650306"/>
            <a:ext cx="1759390" cy="601582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CDBA0CBB-4805-E5AD-4B3A-E30842225BDF}"/>
              </a:ext>
            </a:extLst>
          </p:cNvPr>
          <p:cNvSpPr>
            <a:spLocks noChangeAspect="1"/>
          </p:cNvSpPr>
          <p:nvPr userDrawn="1"/>
        </p:nvSpPr>
        <p:spPr>
          <a:xfrm>
            <a:off x="309740" y="4352008"/>
            <a:ext cx="216000" cy="216000"/>
          </a:xfrm>
          <a:prstGeom prst="ellipse">
            <a:avLst/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4E07C144-A666-6BAD-5C04-0E1FE2BE1C10}"/>
              </a:ext>
            </a:extLst>
          </p:cNvPr>
          <p:cNvSpPr>
            <a:spLocks noChangeAspect="1"/>
          </p:cNvSpPr>
          <p:nvPr userDrawn="1"/>
        </p:nvSpPr>
        <p:spPr>
          <a:xfrm>
            <a:off x="288158" y="5371383"/>
            <a:ext cx="216000" cy="216000"/>
          </a:xfrm>
          <a:prstGeom prst="ellipse">
            <a:avLst/>
          </a:prstGeom>
          <a:solidFill>
            <a:srgbClr val="919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8517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A0325583-1644-6C11-160C-8C86AF4C65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0" y="3771900"/>
            <a:ext cx="35824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B32C263-5B88-2700-7503-E72465F0B4F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3582443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368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F9A87B1-04DD-94ED-5E58-0F223E32A5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0983" y="3771900"/>
            <a:ext cx="376226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CEA6EC55-4FCE-585D-4CCA-496B6F848A1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40974" y="4661117"/>
            <a:ext cx="376226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102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4407947-B5D9-F3B4-35B0-5C429613F9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2" y="3771900"/>
            <a:ext cx="543908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E28A144F-E605-0895-BDB7-4E45EC3F362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6" y="4661117"/>
            <a:ext cx="5439085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313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A2510F76-D629-C9E4-8C49-2D6C3E8142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1171" y="3771900"/>
            <a:ext cx="575207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11ED24B8-2CEF-8B09-FD96-A73C0C8AA4E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51161" y="4661117"/>
            <a:ext cx="5752079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8234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D32DA639-378A-268A-1638-1C0A7EEC95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5" y="3771900"/>
            <a:ext cx="7652899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5A91B9D8-B958-78CE-3143-E07DB64181A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7652894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008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9C78AD5-8A1D-4D63-6640-5F199C89A9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97610" y="3771900"/>
            <a:ext cx="780563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7DA9DD5-93FE-BCC5-A27C-798E6787BA3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097604" y="4661117"/>
            <a:ext cx="780563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911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1F3617B-B526-F8BF-7F90-3737F4ED1A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7" y="3285051"/>
            <a:ext cx="31149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D45DED1-36AE-7A2E-2CB1-4A8EEB361E8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174269"/>
            <a:ext cx="3114983" cy="22571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630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1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10">
            <a:extLst>
              <a:ext uri="{FF2B5EF4-FFF2-40B4-BE49-F238E27FC236}">
                <a16:creationId xmlns:a16="http://schemas.microsoft.com/office/drawing/2014/main" id="{66B4491A-648D-FDA3-721E-3EC7B920D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5" t="28346" r="52105" b="37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  <p:sp>
        <p:nvSpPr>
          <p:cNvPr id="7" name="Obdélník 11">
            <a:extLst>
              <a:ext uri="{FF2B5EF4-FFF2-40B4-BE49-F238E27FC236}">
                <a16:creationId xmlns:a16="http://schemas.microsoft.com/office/drawing/2014/main" id="{ED7AE27F-CE13-27E0-D510-F70C31D9A78A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5909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F09E531B-9D9E-88DE-1C8C-B80192A2E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7635" y="516112"/>
            <a:ext cx="11403404" cy="629563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6064729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BB5FF5AC-27D8-308F-E89E-F34A2EA93A2C}"/>
              </a:ext>
            </a:extLst>
          </p:cNvPr>
          <p:cNvSpPr>
            <a:spLocks noChangeAspect="1"/>
          </p:cNvSpPr>
          <p:nvPr/>
        </p:nvSpPr>
        <p:spPr>
          <a:xfrm>
            <a:off x="309740" y="4352008"/>
            <a:ext cx="216000" cy="216000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1362DEE9-AD3E-40CA-A8E0-84E054C2E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588" y="4626668"/>
            <a:ext cx="1745785" cy="601582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290513B9-6A20-8455-EE64-526D966936A8}"/>
              </a:ext>
            </a:extLst>
          </p:cNvPr>
          <p:cNvSpPr>
            <a:spLocks noChangeAspect="1"/>
          </p:cNvSpPr>
          <p:nvPr/>
        </p:nvSpPr>
        <p:spPr>
          <a:xfrm>
            <a:off x="288158" y="5371383"/>
            <a:ext cx="216000" cy="216000"/>
          </a:xfrm>
          <a:prstGeom prst="ellipse">
            <a:avLst/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text 26">
            <a:extLst>
              <a:ext uri="{FF2B5EF4-FFF2-40B4-BE49-F238E27FC236}">
                <a16:creationId xmlns:a16="http://schemas.microsoft.com/office/drawing/2014/main" id="{E029CB40-8F66-09D3-A3A4-8E898EDA92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257" y="5650306"/>
            <a:ext cx="1745785" cy="601582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4015FB3A-AD97-E1DB-958F-2912017E8855}"/>
              </a:ext>
            </a:extLst>
          </p:cNvPr>
          <p:cNvSpPr>
            <a:spLocks noChangeAspect="1"/>
          </p:cNvSpPr>
          <p:nvPr userDrawn="1"/>
        </p:nvSpPr>
        <p:spPr>
          <a:xfrm>
            <a:off x="309740" y="4352008"/>
            <a:ext cx="216000" cy="216000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8268E678-03B0-40F0-5063-380BC198A8EA}"/>
              </a:ext>
            </a:extLst>
          </p:cNvPr>
          <p:cNvSpPr>
            <a:spLocks noChangeAspect="1"/>
          </p:cNvSpPr>
          <p:nvPr userDrawn="1"/>
        </p:nvSpPr>
        <p:spPr>
          <a:xfrm>
            <a:off x="288158" y="5371383"/>
            <a:ext cx="216000" cy="216000"/>
          </a:xfrm>
          <a:prstGeom prst="ellipse">
            <a:avLst/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3010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5">
            <a:extLst>
              <a:ext uri="{FF2B5EF4-FFF2-40B4-BE49-F238E27FC236}">
                <a16:creationId xmlns:a16="http://schemas.microsoft.com/office/drawing/2014/main" id="{6910A0A9-7231-438F-B786-232CCCB9C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727AA80-5C86-441D-A4CE-6584ABA40DB8}"/>
              </a:ext>
            </a:extLst>
          </p:cNvPr>
          <p:cNvSpPr/>
          <p:nvPr userDrawn="1"/>
        </p:nvSpPr>
        <p:spPr>
          <a:xfrm>
            <a:off x="10164146" y="6332376"/>
            <a:ext cx="2027853" cy="525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6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FB99A-DC4F-A292-080F-74222C6E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5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Úvodní sním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7A80A9FC-8C3E-0017-B939-546DE32FEC49}"/>
              </a:ext>
            </a:extLst>
          </p:cNvPr>
          <p:cNvSpPr/>
          <p:nvPr userDrawn="1"/>
        </p:nvSpPr>
        <p:spPr>
          <a:xfrm>
            <a:off x="10940156" y="6297892"/>
            <a:ext cx="1019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650" y="2777810"/>
            <a:ext cx="9144000" cy="1842353"/>
          </a:xfr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Název prezentace</a:t>
            </a:r>
            <a:br>
              <a:rPr lang="cs-CZ"/>
            </a:br>
            <a:r>
              <a:rPr lang="cs-CZ"/>
              <a:t>na dva řádky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7642" y="4639213"/>
            <a:ext cx="9082008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Jméno Příjmení</a:t>
            </a:r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642" y="4919876"/>
            <a:ext cx="9082008" cy="365125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8252884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obrázek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3C0FCD2-EB41-6A17-2CBB-A69FFCCFCB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390" y="4590572"/>
            <a:ext cx="3545306" cy="17460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9389" y="291287"/>
            <a:ext cx="3545306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908758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9389" y="4069204"/>
            <a:ext cx="3545307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1638352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22DF383-AC5E-DC8D-856C-3141E4AAB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9" y="3285053"/>
            <a:ext cx="575207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359CD112-942C-B96C-7062-70713DCF281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174271"/>
            <a:ext cx="5752074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7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3"/>
            <a:ext cx="3577389" cy="429457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2"/>
            <a:ext cx="3577389" cy="429457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29457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44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830D194B-7685-625F-590D-1DD660E173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54390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786BD1BA-8666-5AF3-54DF-DB7FF7E859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1"/>
            <a:ext cx="5439085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4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obráz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818A5E2-DDEE-038F-52FE-AF6BBF707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5" y="4661120"/>
            <a:ext cx="3818835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3818835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66387" y="0"/>
            <a:ext cx="7925613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6" y="4069204"/>
            <a:ext cx="3818835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29269256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10">
            <a:extLst>
              <a:ext uri="{FF2B5EF4-FFF2-40B4-BE49-F238E27FC236}">
                <a16:creationId xmlns:a16="http://schemas.microsoft.com/office/drawing/2014/main" id="{C8412F74-3BB2-8BD5-842A-05AE602D0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50" t="4282" r="710" b="61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sp>
        <p:nvSpPr>
          <p:cNvPr id="4" name="Obdélník 11">
            <a:extLst>
              <a:ext uri="{FF2B5EF4-FFF2-40B4-BE49-F238E27FC236}">
                <a16:creationId xmlns:a16="http://schemas.microsoft.com/office/drawing/2014/main" id="{BD2C00E3-5021-B174-A7D5-06762A404CEE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6362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51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818A5E2-DDEE-038F-52FE-AF6BBF707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5" y="4661120"/>
            <a:ext cx="3818835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3818835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66387" y="0"/>
            <a:ext cx="7925613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6" y="4069204"/>
            <a:ext cx="3818835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882407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Background Picture</a:t>
            </a:r>
            <a:br>
              <a:rPr lang="cs-CZ"/>
            </a:br>
            <a:r>
              <a:rPr lang="cs-CZ"/>
              <a:t>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76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0984" y="3771900"/>
            <a:ext cx="3762258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52E2499-DDCC-0942-ADD3-11645ABC0E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0983" y="4661120"/>
            <a:ext cx="376225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289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569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3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aragraphs + 2 Images Cros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8919865-C388-4F61-A357-2E26112024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3998" y="994870"/>
            <a:ext cx="4570415" cy="2443547"/>
          </a:xfrm>
          <a:prstGeom prst="round2DiagRect">
            <a:avLst>
              <a:gd name="adj1" fmla="val 0"/>
              <a:gd name="adj2" fmla="val 6403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D122677-D6B2-4040-8C7A-C4536E623D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3708961"/>
            <a:ext cx="4572002" cy="3149039"/>
          </a:xfrm>
          <a:prstGeom prst="round2SameRect">
            <a:avLst>
              <a:gd name="adj1" fmla="val 5778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CF16FF0C-5498-45F7-BCFC-40AD66A43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9572" y="3823528"/>
            <a:ext cx="4572003" cy="43056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620F3A65-E611-47CB-9BA4-5E12A958E6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0764" y="1025471"/>
            <a:ext cx="4572003" cy="43056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5EDCC215-6023-4FE0-9648-926656823C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0763" y="1631509"/>
            <a:ext cx="4572002" cy="18069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8C5FD3A6-8A0F-42D8-AFB6-B6A2C7809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99570" y="4429566"/>
            <a:ext cx="4570415" cy="18069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63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3818835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6" y="4069204"/>
            <a:ext cx="3818835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4140927-5E40-DF22-E943-DB36233AFB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5" y="4661120"/>
            <a:ext cx="3818835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760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F7C8FB9-C59E-93FD-2CA0-4A31A79860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5393" y="4590572"/>
            <a:ext cx="4203849" cy="17460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5393" y="291287"/>
            <a:ext cx="4203849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19537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393" y="4069204"/>
            <a:ext cx="4203849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99210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42BC677-89EB-877D-1FBB-EE8998A4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71EB23-DB30-E22F-5435-BF04A7CB6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DD095F-F2F8-F3DF-1A2F-8E61E28CB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6D1431-7462-4B76-B225-680B1CE734F9}" type="datetimeFigureOut">
              <a:rPr lang="cs-CZ" smtClean="0"/>
              <a:pPr/>
              <a:t>01.06.2023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264AB5-6283-48E9-CE98-B26923450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A1522A-CF07-5FC7-CA6E-BBBCDF723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E93BED0-8F65-43DC-A635-3FA4B874D5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18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53565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2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14420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26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  <p:sldLayoutId id="2147483835" r:id="rId37"/>
    <p:sldLayoutId id="2147483836" r:id="rId3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1C1EE24-2959-B578-6CF1-8BE9D5949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6" r="1748" b="1711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C95B391-7548-E1FB-AFF0-E9F2E8B9B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641" y="3874352"/>
            <a:ext cx="10497033" cy="184235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6700">
                <a:solidFill>
                  <a:schemeClr val="bg1"/>
                </a:solidFill>
              </a:rPr>
              <a:t>2N</a:t>
            </a:r>
            <a:r>
              <a:rPr lang="en-US" sz="6700" baseline="30000">
                <a:solidFill>
                  <a:schemeClr val="bg1"/>
                </a:solidFill>
              </a:rPr>
              <a:t>®</a:t>
            </a:r>
            <a:r>
              <a:rPr lang="en-US" sz="6700">
                <a:solidFill>
                  <a:schemeClr val="bg1"/>
                </a:solidFill>
              </a:rPr>
              <a:t> IP Verso 2.0</a:t>
            </a:r>
            <a:br>
              <a:rPr lang="en-US">
                <a:solidFill>
                  <a:schemeClr val="bg1"/>
                </a:solidFill>
              </a:rPr>
            </a:br>
            <a:r>
              <a:rPr lang="cs-CZ" sz="2000" b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2000" b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b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world</a:t>
            </a:r>
            <a:r>
              <a:rPr lang="en-US" sz="2000" b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’s </a:t>
            </a:r>
            <a:r>
              <a:rPr lang="cs-CZ" sz="2000" b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most </a:t>
            </a:r>
            <a:r>
              <a:rPr lang="cs-CZ" sz="2000" b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modular</a:t>
            </a:r>
            <a:r>
              <a:rPr lang="cs-CZ" sz="2000" b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b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intercom</a:t>
            </a:r>
            <a:r>
              <a:rPr lang="cs-CZ" sz="2000" b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cs-CZ" sz="2000" b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000" b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now</a:t>
            </a:r>
            <a:r>
              <a:rPr lang="cs-CZ" sz="2000" b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b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cs-CZ" sz="2000" b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a FullHD </a:t>
            </a:r>
            <a:r>
              <a:rPr lang="cs-CZ" sz="2000" b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camera</a:t>
            </a:r>
            <a:endParaRPr lang="en-US" sz="20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text 3">
            <a:extLst>
              <a:ext uri="{FF2B5EF4-FFF2-40B4-BE49-F238E27FC236}">
                <a16:creationId xmlns:a16="http://schemas.microsoft.com/office/drawing/2014/main" id="{F220EA0F-8908-ADCD-6114-CFFA30912A78}"/>
              </a:ext>
            </a:extLst>
          </p:cNvPr>
          <p:cNvSpPr txBox="1">
            <a:spLocks/>
          </p:cNvSpPr>
          <p:nvPr/>
        </p:nvSpPr>
        <p:spPr>
          <a:xfrm>
            <a:off x="555171" y="4633780"/>
            <a:ext cx="4767943" cy="1693541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Customers like the modularity of the current 2N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IP Verso intercom, but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8E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camera quality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8E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8E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 limiting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some installations (50% of office projects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and more and more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residential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require a Full HD camera).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5DF0337-60B6-3693-A90C-BCEE6EBE2EFD}"/>
              </a:ext>
            </a:extLst>
          </p:cNvPr>
          <p:cNvSpPr txBox="1"/>
          <p:nvPr/>
        </p:nvSpPr>
        <p:spPr>
          <a:xfrm>
            <a:off x="555171" y="455387"/>
            <a:ext cx="4531179" cy="12003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Why d</a:t>
            </a:r>
            <a:r>
              <a:rPr lang="cs-CZ" dirty="0">
                <a:solidFill>
                  <a:srgbClr val="000000"/>
                </a:solidFill>
              </a:rPr>
              <a:t>id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we need a new one?</a:t>
            </a:r>
          </a:p>
        </p:txBody>
      </p:sp>
      <p:pic>
        <p:nvPicPr>
          <p:cNvPr id="2" name="Obrázek 1" descr="Obsah obrázku text, Lidská tvář, úsměv, osoba&#10;&#10;Popis byl vytvořen automaticky">
            <a:extLst>
              <a:ext uri="{FF2B5EF4-FFF2-40B4-BE49-F238E27FC236}">
                <a16:creationId xmlns:a16="http://schemas.microsoft.com/office/drawing/2014/main" id="{063F1CA0-6FA4-02A2-20E3-B283D8261D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869" y="1415661"/>
            <a:ext cx="2029792" cy="4460932"/>
          </a:xfrm>
          <a:prstGeom prst="rect">
            <a:avLst/>
          </a:prstGeom>
        </p:spPr>
      </p:pic>
      <p:pic>
        <p:nvPicPr>
          <p:cNvPr id="3" name="Obrázek 2" descr="Obsah obrázku snímek obrazovky, text, Obdélník, design&#10;&#10;Popis byl vytvořen automaticky">
            <a:extLst>
              <a:ext uri="{FF2B5EF4-FFF2-40B4-BE49-F238E27FC236}">
                <a16:creationId xmlns:a16="http://schemas.microsoft.com/office/drawing/2014/main" id="{B04FF91C-9FF5-69F6-66F6-61EF6E9410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592" y="1215558"/>
            <a:ext cx="2155107" cy="474417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47E7039-BFCC-AFA0-48BB-D4E401F709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68" r="6404" b="11005"/>
          <a:stretch/>
        </p:blipFill>
        <p:spPr>
          <a:xfrm>
            <a:off x="6096000" y="421615"/>
            <a:ext cx="5800451" cy="553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1928900-6055-2A68-8C9E-4DD42CFB8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7126" y="291287"/>
            <a:ext cx="3786916" cy="1357039"/>
          </a:xfrm>
        </p:spPr>
        <p:txBody>
          <a:bodyPr/>
          <a:lstStyle/>
          <a:p>
            <a:r>
              <a:rPr lang="en-US" sz="4000" b="1">
                <a:latin typeface="Segoe UI" panose="020B0502040204020203" pitchFamily="34" charset="0"/>
                <a:cs typeface="Segoe UI" panose="020B0502040204020203" pitchFamily="34" charset="0"/>
              </a:rPr>
              <a:t>Highly durable chassis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3B7D85-E791-6F74-C964-588F556CBD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97125" y="3200400"/>
            <a:ext cx="4424591" cy="2414324"/>
          </a:xfrm>
        </p:spPr>
        <p:txBody>
          <a:bodyPr anchor="t"/>
          <a:lstStyle/>
          <a:p>
            <a:pPr>
              <a:spcAft>
                <a:spcPts val="600"/>
              </a:spcAft>
            </a:pPr>
            <a:r>
              <a:rPr lang="en-US" sz="1800" b="0">
                <a:cs typeface="Arial" panose="020B0604020202020204" pitchFamily="34" charset="0"/>
              </a:rPr>
              <a:t>Made of anodized aluminum, is super strong and</a:t>
            </a:r>
            <a:r>
              <a:rPr lang="cs-CZ" sz="1800" b="0">
                <a:cs typeface="Arial" panose="020B0604020202020204" pitchFamily="34" charset="0"/>
              </a:rPr>
              <a:t> </a:t>
            </a:r>
            <a:r>
              <a:rPr lang="en-US" sz="1800" b="0">
                <a:cs typeface="Arial" panose="020B0604020202020204" pitchFamily="34" charset="0"/>
              </a:rPr>
              <a:t>hold</a:t>
            </a:r>
            <a:r>
              <a:rPr lang="cs-CZ" sz="1800" b="0">
                <a:cs typeface="Arial" panose="020B0604020202020204" pitchFamily="34" charset="0"/>
              </a:rPr>
              <a:t>s</a:t>
            </a:r>
            <a:r>
              <a:rPr lang="en-US" sz="1800" b="0">
                <a:cs typeface="Arial" panose="020B0604020202020204" pitchFamily="34" charset="0"/>
              </a:rPr>
              <a:t> its shape perfectly during installation</a:t>
            </a:r>
            <a:endParaRPr lang="cs-CZ" sz="1800" b="0">
              <a:cs typeface="Arial" panose="020B0604020202020204" pitchFamily="34" charset="0"/>
            </a:endParaRPr>
          </a:p>
          <a:p>
            <a:pPr marL="449263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0" err="1">
                <a:cs typeface="Arial" panose="020B0604020202020204" pitchFamily="34" charset="0"/>
              </a:rPr>
              <a:t>Eliminates</a:t>
            </a:r>
            <a:r>
              <a:rPr lang="cs-CZ" sz="1600" b="0">
                <a:cs typeface="Arial" panose="020B0604020202020204" pitchFamily="34" charset="0"/>
              </a:rPr>
              <a:t> </a:t>
            </a:r>
            <a:r>
              <a:rPr lang="cs-CZ" sz="1600" b="0" err="1">
                <a:cs typeface="Arial" panose="020B0604020202020204" pitchFamily="34" charset="0"/>
              </a:rPr>
              <a:t>heat</a:t>
            </a:r>
            <a:r>
              <a:rPr lang="cs-CZ" sz="1600" b="0">
                <a:cs typeface="Arial" panose="020B0604020202020204" pitchFamily="34" charset="0"/>
              </a:rPr>
              <a:t> </a:t>
            </a:r>
            <a:r>
              <a:rPr lang="cs-CZ" sz="1600" b="0" err="1">
                <a:cs typeface="Arial" panose="020B0604020202020204" pitchFamily="34" charset="0"/>
              </a:rPr>
              <a:t>from</a:t>
            </a:r>
            <a:r>
              <a:rPr lang="cs-CZ" sz="1600" b="0">
                <a:cs typeface="Arial" panose="020B0604020202020204" pitchFamily="34" charset="0"/>
              </a:rPr>
              <a:t> </a:t>
            </a:r>
            <a:r>
              <a:rPr lang="cs-CZ" sz="1600" b="0" err="1">
                <a:cs typeface="Arial" panose="020B0604020202020204" pitchFamily="34" charset="0"/>
              </a:rPr>
              <a:t>the</a:t>
            </a:r>
            <a:r>
              <a:rPr lang="cs-CZ" sz="1600" b="0">
                <a:cs typeface="Arial" panose="020B0604020202020204" pitchFamily="34" charset="0"/>
              </a:rPr>
              <a:t> </a:t>
            </a:r>
            <a:r>
              <a:rPr lang="cs-CZ" sz="1600" b="0" err="1">
                <a:cs typeface="Arial" panose="020B0604020202020204" pitchFamily="34" charset="0"/>
              </a:rPr>
              <a:t>processor</a:t>
            </a:r>
            <a:endParaRPr lang="cs-CZ" sz="1600" b="0">
              <a:cs typeface="Arial" panose="020B0604020202020204" pitchFamily="34" charset="0"/>
            </a:endParaRPr>
          </a:p>
          <a:p>
            <a:pPr marL="449263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0">
                <a:cs typeface="Arial" panose="020B0604020202020204" pitchFamily="34" charset="0"/>
              </a:rPr>
              <a:t>E</a:t>
            </a:r>
            <a:r>
              <a:rPr lang="en-GB" sz="1600" b="0" err="1">
                <a:cs typeface="Arial" panose="020B0604020202020204" pitchFamily="34" charset="0"/>
              </a:rPr>
              <a:t>liminate</a:t>
            </a:r>
            <a:r>
              <a:rPr lang="cs-CZ" sz="1600" b="0">
                <a:cs typeface="Arial" panose="020B0604020202020204" pitchFamily="34" charset="0"/>
              </a:rPr>
              <a:t>s</a:t>
            </a:r>
            <a:r>
              <a:rPr lang="en-GB" sz="1600" b="0">
                <a:cs typeface="Arial" panose="020B0604020202020204" pitchFamily="34" charset="0"/>
              </a:rPr>
              <a:t> the possibility of leakage into the intercom caused by poor installation</a:t>
            </a:r>
            <a:endParaRPr lang="cs-CZ" sz="1600" b="0">
              <a:cs typeface="Arial" panose="020B0604020202020204" pitchFamily="34" charset="0"/>
            </a:endParaRPr>
          </a:p>
          <a:p>
            <a:pPr marL="449263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0">
                <a:cs typeface="Arial" panose="020B0604020202020204" pitchFamily="34" charset="0"/>
              </a:rPr>
              <a:t>Laser-</a:t>
            </a:r>
            <a:r>
              <a:rPr lang="cs-CZ" sz="1600" b="0" err="1">
                <a:cs typeface="Arial" panose="020B0604020202020204" pitchFamily="34" charset="0"/>
              </a:rPr>
              <a:t>printed</a:t>
            </a:r>
            <a:r>
              <a:rPr lang="cs-CZ" sz="1600" b="0">
                <a:cs typeface="Arial" panose="020B0604020202020204" pitchFamily="34" charset="0"/>
              </a:rPr>
              <a:t> </a:t>
            </a:r>
            <a:r>
              <a:rPr lang="cs-CZ" sz="1600" b="0" err="1">
                <a:cs typeface="Arial" panose="020B0604020202020204" pitchFamily="34" charset="0"/>
              </a:rPr>
              <a:t>labels</a:t>
            </a:r>
            <a:r>
              <a:rPr lang="cs-CZ" sz="1600" b="0">
                <a:cs typeface="Arial" panose="020B0604020202020204" pitchFamily="34" charset="0"/>
              </a:rPr>
              <a:t> (IN, OUT, GND, </a:t>
            </a:r>
            <a:r>
              <a:rPr lang="cs-CZ" sz="1600" b="0" err="1">
                <a:cs typeface="Arial" panose="020B0604020202020204" pitchFamily="34" charset="0"/>
              </a:rPr>
              <a:t>etc</a:t>
            </a:r>
            <a:r>
              <a:rPr lang="cs-CZ" sz="1600" b="0"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5" name="Zástupný symbol obrázku 26" descr="Obsah obrázku elektronika&#10;&#10;Popis byl vytvořen automaticky">
            <a:extLst>
              <a:ext uri="{FF2B5EF4-FFF2-40B4-BE49-F238E27FC236}">
                <a16:creationId xmlns:a16="http://schemas.microsoft.com/office/drawing/2014/main" id="{DFFA362E-68E8-65B2-72C5-5900CBE511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r="17652"/>
          <a:stretch/>
        </p:blipFill>
        <p:spPr>
          <a:xfrm>
            <a:off x="0" y="0"/>
            <a:ext cx="6509084" cy="6858000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B1A15BC-2341-8F86-6B3E-F7669071441C}"/>
              </a:ext>
            </a:extLst>
          </p:cNvPr>
          <p:cNvSpPr txBox="1"/>
          <p:nvPr/>
        </p:nvSpPr>
        <p:spPr>
          <a:xfrm>
            <a:off x="6897126" y="5787509"/>
            <a:ext cx="6298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88E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HARDER.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Better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Faster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Stronger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8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8"/>
            <a:ext cx="11388001" cy="7112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err="1">
                <a:latin typeface="Segoe UI" panose="020B0502040204020203" pitchFamily="34" charset="0"/>
                <a:cs typeface="Segoe UI" panose="020B0502040204020203" pitchFamily="34" charset="0"/>
              </a:rPr>
              <a:t>Wide-angle</a:t>
            </a:r>
            <a:r>
              <a:rPr lang="cs-CZ">
                <a:latin typeface="Segoe UI" panose="020B0502040204020203" pitchFamily="34" charset="0"/>
                <a:cs typeface="Segoe UI" panose="020B0502040204020203" pitchFamily="34" charset="0"/>
              </a:rPr>
              <a:t> Full HD </a:t>
            </a:r>
            <a:r>
              <a:rPr lang="cs-CZ" err="1">
                <a:latin typeface="Segoe UI" panose="020B0502040204020203" pitchFamily="34" charset="0"/>
                <a:cs typeface="Segoe UI" panose="020B0502040204020203" pitchFamily="34" charset="0"/>
              </a:rPr>
              <a:t>camera</a:t>
            </a:r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03186" y="3965570"/>
            <a:ext cx="3185628" cy="2164056"/>
          </a:xfrm>
        </p:spPr>
        <p:txBody>
          <a:bodyPr>
            <a:normAutofit/>
          </a:bodyPr>
          <a:lstStyle/>
          <a:p>
            <a:r>
              <a:rPr lang="cs-CZ" sz="2000" b="1" err="1">
                <a:latin typeface="Segoe UI" panose="020B0502040204020203" pitchFamily="34" charset="0"/>
                <a:cs typeface="Segoe UI" panose="020B0502040204020203" pitchFamily="34" charset="0"/>
              </a:rPr>
              <a:t>Low</a:t>
            </a:r>
            <a:r>
              <a:rPr lang="cs-CZ" sz="20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2000" b="1" err="1">
                <a:latin typeface="Segoe UI" panose="020B0502040204020203" pitchFamily="34" charset="0"/>
                <a:cs typeface="Segoe UI" panose="020B0502040204020203" pitchFamily="34" charset="0"/>
              </a:rPr>
              <a:t>light</a:t>
            </a:r>
            <a:r>
              <a:rPr lang="cs-CZ" sz="20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2000" b="1" err="1">
                <a:latin typeface="Segoe UI" panose="020B0502040204020203" pitchFamily="34" charset="0"/>
                <a:cs typeface="Segoe UI" panose="020B0502040204020203" pitchFamily="34" charset="0"/>
              </a:rPr>
              <a:t>conditions</a:t>
            </a:r>
            <a:endParaRPr lang="en-US" sz="20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Whilst other cameras might need</a:t>
            </a:r>
            <a:r>
              <a:rPr lang="cs-CZ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 to switch to</a:t>
            </a:r>
            <a:r>
              <a:rPr lang="en-US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 night mode</a:t>
            </a:r>
            <a:r>
              <a:rPr lang="cs-CZ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7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at</a:t>
            </a:r>
            <a:r>
              <a:rPr lang="cs-CZ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7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dusk</a:t>
            </a:r>
            <a:r>
              <a:rPr lang="en-US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, the 2N</a:t>
            </a:r>
            <a:r>
              <a:rPr lang="en-US" sz="1700" baseline="30000">
                <a:latin typeface="Segoe UI Semilight" panose="020B0402040204020203" pitchFamily="34" charset="0"/>
                <a:cs typeface="Segoe UI Semilight" panose="020B0402040204020203" pitchFamily="34" charset="0"/>
              </a:rPr>
              <a:t>®</a:t>
            </a:r>
            <a:r>
              <a:rPr lang="en-US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 IP Verso 2.0 maintains full image </a:t>
            </a:r>
            <a:r>
              <a:rPr lang="en-US" sz="17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colour</a:t>
            </a:r>
            <a:r>
              <a:rPr lang="en-US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 mere minutes before total darkness.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87030" y="3965570"/>
            <a:ext cx="3290944" cy="2164056"/>
          </a:xfrm>
        </p:spPr>
        <p:txBody>
          <a:bodyPr>
            <a:normAutofit lnSpcReduction="10000"/>
          </a:bodyPr>
          <a:lstStyle/>
          <a:p>
            <a:r>
              <a:rPr lang="cs-CZ" sz="2000" b="1">
                <a:latin typeface="Segoe UI" panose="020B0502040204020203" pitchFamily="34" charset="0"/>
                <a:cs typeface="Segoe UI" panose="020B0502040204020203" pitchFamily="34" charset="0"/>
              </a:rPr>
              <a:t>Face </a:t>
            </a:r>
            <a:r>
              <a:rPr lang="cs-CZ" sz="2000" b="1" err="1">
                <a:latin typeface="Segoe UI" panose="020B0502040204020203" pitchFamily="34" charset="0"/>
                <a:cs typeface="Segoe UI" panose="020B0502040204020203" pitchFamily="34" charset="0"/>
              </a:rPr>
              <a:t>zooming</a:t>
            </a:r>
            <a:r>
              <a:rPr lang="cs-CZ" sz="20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600">
                <a:latin typeface="Segoe UI" panose="020B0502040204020203" pitchFamily="34" charset="0"/>
                <a:cs typeface="Segoe UI" panose="020B0502040204020203" pitchFamily="34" charset="0"/>
              </a:rPr>
              <a:t>(Q3/Q4, 2023)</a:t>
            </a:r>
            <a:endParaRPr lang="cs-CZ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C</a:t>
            </a:r>
            <a:r>
              <a:rPr lang="en-US" sz="17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amera</a:t>
            </a:r>
            <a:r>
              <a:rPr lang="en-US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 detects the face in the frame and zooms in</a:t>
            </a:r>
            <a:r>
              <a:rPr lang="cs-CZ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 - </a:t>
            </a:r>
            <a:r>
              <a:rPr lang="en-US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the user at the answering unit can clearly identify their visitor.</a:t>
            </a:r>
            <a:endParaRPr lang="cs-CZ" sz="17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cs-CZ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US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f another person steps into the view</a:t>
            </a:r>
            <a:r>
              <a:rPr lang="cs-CZ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cs-CZ" sz="17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the</a:t>
            </a:r>
            <a:r>
              <a:rPr lang="cs-CZ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7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camera</a:t>
            </a:r>
            <a:r>
              <a:rPr lang="en-US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 zoom</a:t>
            </a:r>
            <a:r>
              <a:rPr lang="cs-CZ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s</a:t>
            </a:r>
            <a:r>
              <a:rPr lang="en-US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 out</a:t>
            </a:r>
            <a:r>
              <a:rPr lang="cs-CZ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en-US" sz="17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1290" y="3965570"/>
            <a:ext cx="3290944" cy="2164056"/>
          </a:xfrm>
        </p:spPr>
        <p:txBody>
          <a:bodyPr>
            <a:normAutofit/>
          </a:bodyPr>
          <a:lstStyle/>
          <a:p>
            <a:r>
              <a:rPr lang="en-US" sz="2200" b="1">
                <a:latin typeface="Segoe UI" panose="020B0502040204020203" pitchFamily="34" charset="0"/>
                <a:cs typeface="Segoe UI" panose="020B0502040204020203" pitchFamily="34" charset="0"/>
              </a:rPr>
              <a:t>WDR-capable lens</a:t>
            </a:r>
          </a:p>
          <a:p>
            <a:pPr>
              <a:spcBef>
                <a:spcPts val="1200"/>
              </a:spcBef>
            </a:pPr>
            <a:r>
              <a:rPr lang="en-US" sz="1700">
                <a:latin typeface="Segoe UI Semilight" panose="020B0402040204020203" pitchFamily="34" charset="0"/>
                <a:cs typeface="Segoe UI Semilight" panose="020B0402040204020203" pitchFamily="34" charset="0"/>
              </a:rPr>
              <a:t>Sun shining behind the visitor? The WDR-capable lens balances scenes with large variance between bright and dark areas: meaning no more black silhouettes.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1686D4A-E78A-9B72-EA34-C2CE5E030E7B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25339" r="-667" b="6249"/>
          <a:stretch/>
        </p:blipFill>
        <p:spPr bwMode="auto">
          <a:xfrm>
            <a:off x="247650" y="1267593"/>
            <a:ext cx="3578225" cy="2447925"/>
          </a:xfrm>
          <a:prstGeom prst="round2SameRect">
            <a:avLst>
              <a:gd name="adj1" fmla="val 6323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oman Walking At Night In The City Stock Photo - Download Image Now - One  Woman Only, Night, Safety - iStock">
            <a:extLst>
              <a:ext uri="{FF2B5EF4-FFF2-40B4-BE49-F238E27FC236}">
                <a16:creationId xmlns:a16="http://schemas.microsoft.com/office/drawing/2014/main" id="{78374885-CEAF-12D9-81EA-B9CE726FFCA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r="1275"/>
          <a:stretch>
            <a:fillRect/>
          </a:stretch>
        </p:blipFill>
        <p:spPr bwMode="auto">
          <a:xfrm>
            <a:off x="4315327" y="1266501"/>
            <a:ext cx="3577389" cy="2446835"/>
          </a:xfrm>
          <a:prstGeom prst="round2SameRect">
            <a:avLst>
              <a:gd name="adj1" fmla="val 6323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ástupný symbol obrázku 16" descr="Obsah obrázku text, monitor, elektronika, obrazovka&#10;&#10;Popis byl vytvořen automaticky">
            <a:extLst>
              <a:ext uri="{FF2B5EF4-FFF2-40B4-BE49-F238E27FC236}">
                <a16:creationId xmlns:a16="http://schemas.microsoft.com/office/drawing/2014/main" id="{ECB6D961-9C2B-F1F1-1BDC-8948AD83AE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" r="1327"/>
          <a:stretch>
            <a:fillRect/>
          </a:stretch>
        </p:blipFill>
        <p:spPr>
          <a:xfrm>
            <a:off x="8391525" y="1265411"/>
            <a:ext cx="3576638" cy="2447925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6150C04-90C2-736D-8DDA-1910E5833FF3}"/>
              </a:ext>
            </a:extLst>
          </p:cNvPr>
          <p:cNvSpPr txBox="1"/>
          <p:nvPr/>
        </p:nvSpPr>
        <p:spPr>
          <a:xfrm>
            <a:off x="248452" y="6166141"/>
            <a:ext cx="5344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arder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88E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BETTER.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Faster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Stronger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546528" cy="1746060"/>
          </a:xfrm>
        </p:spPr>
        <p:txBody>
          <a:bodyPr/>
          <a:lstStyle/>
          <a:p>
            <a:r>
              <a:rPr lang="cs-CZ" err="1">
                <a:latin typeface="Segoe UI" panose="020B0502040204020203" pitchFamily="34" charset="0"/>
                <a:cs typeface="Segoe UI" panose="020B0502040204020203" pitchFamily="34" charset="0"/>
              </a:rPr>
              <a:t>Flexible</a:t>
            </a:r>
            <a:r>
              <a:rPr lang="cs-CZ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err="1">
                <a:latin typeface="Segoe UI" panose="020B0502040204020203" pitchFamily="34" charset="0"/>
                <a:cs typeface="Segoe UI" panose="020B0502040204020203" pitchFamily="34" charset="0"/>
              </a:rPr>
              <a:t>access</a:t>
            </a:r>
            <a:r>
              <a:rPr lang="cs-CZ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err="1">
                <a:latin typeface="Segoe UI" panose="020B0502040204020203" pitchFamily="34" charset="0"/>
                <a:cs typeface="Segoe UI" panose="020B0502040204020203" pitchFamily="34" charset="0"/>
              </a:rPr>
              <a:t>control</a:t>
            </a: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0E204396-009D-3BC4-4FFF-EA8EBF664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698421"/>
            <a:ext cx="5042188" cy="2253868"/>
          </a:xfrm>
        </p:spPr>
        <p:txBody>
          <a:bodyPr anchor="t"/>
          <a:lstStyle/>
          <a:p>
            <a:pPr lvl="0">
              <a:lnSpc>
                <a:spcPct val="107000"/>
              </a:lnSpc>
            </a:pPr>
            <a:r>
              <a:rPr lang="cs-CZ" sz="1800" b="0" dirty="0">
                <a:cs typeface="Arial" panose="020B0604020202020204" pitchFamily="34" charset="0"/>
              </a:rPr>
              <a:t>S</a:t>
            </a:r>
            <a:r>
              <a:rPr lang="en-GB" sz="1800" b="0" dirty="0" err="1">
                <a:cs typeface="Arial" panose="020B0604020202020204" pitchFamily="34" charset="0"/>
              </a:rPr>
              <a:t>peedy</a:t>
            </a:r>
            <a:r>
              <a:rPr lang="en-GB" sz="1800" b="0" dirty="0">
                <a:cs typeface="Arial" panose="020B0604020202020204" pitchFamily="34" charset="0"/>
              </a:rPr>
              <a:t> door entry thanks to </a:t>
            </a:r>
            <a:r>
              <a:rPr lang="cs-CZ" sz="1800" b="0" dirty="0">
                <a:cs typeface="Arial" panose="020B0604020202020204" pitchFamily="34" charset="0"/>
              </a:rPr>
              <a:t>5</a:t>
            </a:r>
            <a:r>
              <a:rPr lang="en-GB" sz="1800" b="0" dirty="0">
                <a:cs typeface="Arial" panose="020B0604020202020204" pitchFamily="34" charset="0"/>
              </a:rPr>
              <a:t> access methods</a:t>
            </a:r>
            <a:endParaRPr lang="cs-CZ" sz="1800" b="0" dirty="0"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Bef>
                <a:spcPts val="1200"/>
              </a:spcBef>
            </a:pPr>
            <a:r>
              <a:rPr lang="en-GB" sz="1800" b="0" dirty="0">
                <a:cs typeface="Arial" panose="020B0604020202020204" pitchFamily="34" charset="0"/>
              </a:rPr>
              <a:t>In addition to the RFID</a:t>
            </a:r>
            <a:r>
              <a:rPr lang="cs-CZ" sz="1800" b="0" dirty="0">
                <a:cs typeface="Arial" panose="020B0604020202020204" pitchFamily="34" charset="0"/>
              </a:rPr>
              <a:t>,</a:t>
            </a:r>
            <a:r>
              <a:rPr lang="en-GB" sz="1800" b="0" dirty="0">
                <a:cs typeface="Arial" panose="020B0604020202020204" pitchFamily="34" charset="0"/>
              </a:rPr>
              <a:t> PIN</a:t>
            </a:r>
            <a:r>
              <a:rPr lang="cs-CZ" sz="1800" b="0" dirty="0">
                <a:cs typeface="Arial" panose="020B0604020202020204" pitchFamily="34" charset="0"/>
              </a:rPr>
              <a:t> </a:t>
            </a:r>
            <a:r>
              <a:rPr lang="cs-CZ" sz="1800" b="0" dirty="0" err="1">
                <a:cs typeface="Arial" panose="020B0604020202020204" pitchFamily="34" charset="0"/>
              </a:rPr>
              <a:t>code</a:t>
            </a:r>
            <a:r>
              <a:rPr lang="en-GB" sz="1800" b="0" dirty="0">
                <a:cs typeface="Arial" panose="020B0604020202020204" pitchFamily="34" charset="0"/>
              </a:rPr>
              <a:t>,</a:t>
            </a:r>
            <a:r>
              <a:rPr lang="cs-CZ" sz="1800" b="0" dirty="0">
                <a:cs typeface="Arial" panose="020B0604020202020204" pitchFamily="34" charset="0"/>
              </a:rPr>
              <a:t> </a:t>
            </a:r>
            <a:r>
              <a:rPr lang="cs-CZ" sz="1800" b="0" dirty="0" err="1">
                <a:cs typeface="Arial" panose="020B0604020202020204" pitchFamily="34" charset="0"/>
              </a:rPr>
              <a:t>fingerprint</a:t>
            </a:r>
            <a:r>
              <a:rPr lang="en-GB" sz="1800" b="0" dirty="0">
                <a:cs typeface="Arial" panose="020B0604020202020204" pitchFamily="34" charset="0"/>
              </a:rPr>
              <a:t> and mobile access based on Bluetooth or NFC</a:t>
            </a:r>
            <a:r>
              <a:rPr lang="cs-CZ" sz="1800" b="0" dirty="0">
                <a:cs typeface="Arial" panose="020B0604020202020204" pitchFamily="34" charset="0"/>
              </a:rPr>
              <a:t>, </a:t>
            </a:r>
            <a:br>
              <a:rPr lang="cs-CZ" sz="1800" b="0" dirty="0">
                <a:cs typeface="Arial" panose="020B0604020202020204" pitchFamily="34" charset="0"/>
              </a:rPr>
            </a:br>
            <a:r>
              <a:rPr lang="cs-CZ" sz="1800" b="0" dirty="0" err="1">
                <a:cs typeface="Arial" panose="020B0604020202020204" pitchFamily="34" charset="0"/>
              </a:rPr>
              <a:t>th</a:t>
            </a:r>
            <a:r>
              <a:rPr lang="en-GB" sz="1800" b="0" dirty="0">
                <a:cs typeface="Arial" panose="020B0604020202020204" pitchFamily="34" charset="0"/>
              </a:rPr>
              <a:t>e 2N</a:t>
            </a:r>
            <a:r>
              <a:rPr lang="en-GB" sz="1800" b="0" baseline="30000" dirty="0">
                <a:cs typeface="Arial" panose="020B0604020202020204" pitchFamily="34" charset="0"/>
              </a:rPr>
              <a:t>®</a:t>
            </a:r>
            <a:r>
              <a:rPr lang="en-GB" sz="1800" b="0" dirty="0">
                <a:cs typeface="Arial" panose="020B0604020202020204" pitchFamily="34" charset="0"/>
              </a:rPr>
              <a:t> IP Verso 2.0 support</a:t>
            </a:r>
            <a:r>
              <a:rPr lang="cs-CZ" sz="1800" b="0" dirty="0">
                <a:cs typeface="Arial" panose="020B0604020202020204" pitchFamily="34" charset="0"/>
              </a:rPr>
              <a:t>s </a:t>
            </a:r>
            <a:r>
              <a:rPr lang="cs-CZ" sz="1800" b="0" dirty="0" err="1">
                <a:cs typeface="Arial" panose="020B0604020202020204" pitchFamily="34" charset="0"/>
              </a:rPr>
              <a:t>also</a:t>
            </a:r>
            <a:r>
              <a:rPr lang="en-GB" sz="1800" b="0" dirty="0"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0088EF"/>
                </a:solidFill>
                <a:cs typeface="Arial" panose="020B0604020202020204" pitchFamily="34" charset="0"/>
              </a:rPr>
              <a:t>QR code</a:t>
            </a:r>
            <a:r>
              <a:rPr lang="cs-CZ" sz="1800" dirty="0">
                <a:solidFill>
                  <a:srgbClr val="0088EF"/>
                </a:solidFill>
                <a:cs typeface="Arial" panose="020B0604020202020204" pitchFamily="34" charset="0"/>
              </a:rPr>
              <a:t>s</a:t>
            </a:r>
          </a:p>
          <a:p>
            <a:pPr marL="449263" lvl="0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0" dirty="0">
                <a:cs typeface="Arial" panose="020B0604020202020204" pitchFamily="34" charset="0"/>
              </a:rPr>
              <a:t>great, quick solution for one-time visits / temporary access</a:t>
            </a:r>
            <a:endParaRPr lang="cs-CZ" sz="1600" b="0" dirty="0">
              <a:cs typeface="Arial" panose="020B0604020202020204" pitchFamily="34" charset="0"/>
            </a:endParaRPr>
          </a:p>
        </p:txBody>
      </p:sp>
      <p:pic>
        <p:nvPicPr>
          <p:cNvPr id="17" name="Zástupný symbol obrázku 16" descr="Obsah obrázku oblečení, osoba, budova, Lidská tvář&#10;&#10;Popis byl vytvořen automaticky">
            <a:extLst>
              <a:ext uri="{FF2B5EF4-FFF2-40B4-BE49-F238E27FC236}">
                <a16:creationId xmlns:a16="http://schemas.microsoft.com/office/drawing/2014/main" id="{15352A26-3867-1136-C719-AE71F3B759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t="4314" r="14085"/>
          <a:stretch/>
        </p:blipFill>
        <p:spPr>
          <a:xfrm>
            <a:off x="5617029" y="0"/>
            <a:ext cx="6574971" cy="6858000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FB44AA-CEE5-A94A-B80E-A2D81AD1539F}"/>
              </a:ext>
            </a:extLst>
          </p:cNvPr>
          <p:cNvSpPr txBox="1"/>
          <p:nvPr/>
        </p:nvSpPr>
        <p:spPr>
          <a:xfrm>
            <a:off x="248451" y="5952289"/>
            <a:ext cx="5213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arder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Better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88E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FASTER.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Stronger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0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1928900-6055-2A68-8C9E-4DD42CFB8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991823"/>
          </a:xfrm>
        </p:spPr>
        <p:txBody>
          <a:bodyPr/>
          <a:lstStyle/>
          <a:p>
            <a:r>
              <a:rPr lang="cs-CZ" dirty="0" err="1">
                <a:latin typeface="Segoe UI" panose="020B0502040204020203" pitchFamily="34" charset="0"/>
                <a:cs typeface="Segoe UI" panose="020B0502040204020203" pitchFamily="34" charset="0"/>
              </a:rPr>
              <a:t>Powerful</a:t>
            </a:r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dirty="0" err="1">
                <a:latin typeface="Segoe UI" panose="020B0502040204020203" pitchFamily="34" charset="0"/>
                <a:cs typeface="Segoe UI" panose="020B0502040204020203" pitchFamily="34" charset="0"/>
              </a:rPr>
              <a:t>feature</a:t>
            </a:r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 set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3B7D85-E791-6F74-C964-588F556CBD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9" y="2446693"/>
            <a:ext cx="5421706" cy="3128197"/>
          </a:xfrm>
        </p:spPr>
        <p:txBody>
          <a:bodyPr anchor="t"/>
          <a:lstStyle/>
          <a:p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2N</a:t>
            </a:r>
            <a:r>
              <a:rPr lang="cs-CZ" sz="1800" b="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®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 IP </a:t>
            </a:r>
            <a:r>
              <a:rPr lang="cs-CZ" sz="18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Verso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 2.0 </a:t>
            </a:r>
            <a:r>
              <a:rPr lang="cs-CZ" sz="18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8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powered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 by </a:t>
            </a:r>
            <a:r>
              <a:rPr lang="cs-CZ" sz="18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800" dirty="0">
                <a:latin typeface="Segoe UI" panose="020B0502040204020203" pitchFamily="34" charset="0"/>
                <a:cs typeface="Segoe UI" panose="020B0502040204020203" pitchFamily="34" charset="0"/>
              </a:rPr>
              <a:t>Axis 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ARTPEC</a:t>
            </a:r>
            <a:r>
              <a:rPr lang="cs-CZ" sz="1800" dirty="0">
                <a:latin typeface="Segoe UI" panose="020B0502040204020203" pitchFamily="34" charset="0"/>
                <a:cs typeface="Segoe UI" panose="020B0502040204020203" pitchFamily="34" charset="0"/>
              </a:rPr>
              <a:t>-7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processor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8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which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provides power for both </a:t>
            </a:r>
            <a:b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the camera and new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features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 such as:</a:t>
            </a:r>
          </a:p>
          <a:p>
            <a:pPr marL="265113"/>
            <a:r>
              <a:rPr lang="cs-CZ" sz="1800" dirty="0">
                <a:solidFill>
                  <a:srgbClr val="0088E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Face </a:t>
            </a:r>
            <a:r>
              <a:rPr lang="cs-CZ" sz="1800" dirty="0" err="1">
                <a:solidFill>
                  <a:srgbClr val="0088E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zooming</a:t>
            </a:r>
            <a:endParaRPr lang="cs-CZ" sz="1800" dirty="0">
              <a:solidFill>
                <a:srgbClr val="0088E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5113">
              <a:spcBef>
                <a:spcPts val="1800"/>
              </a:spcBef>
            </a:pPr>
            <a:r>
              <a:rPr lang="en-US" sz="1800" dirty="0">
                <a:solidFill>
                  <a:srgbClr val="0088E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motion detection</a:t>
            </a:r>
          </a:p>
          <a:p>
            <a:pPr marL="265113">
              <a:spcBef>
                <a:spcPts val="1800"/>
              </a:spcBef>
            </a:pPr>
            <a:r>
              <a:rPr lang="en-US" sz="1800" dirty="0">
                <a:solidFill>
                  <a:srgbClr val="0088E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 analytics 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cs-CZ" sz="18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intercom</a:t>
            </a:r>
            <a:r>
              <a:rPr lang="en-GB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 ignores ordinary background motion to reduce false alarms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8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5113">
              <a:spcBef>
                <a:spcPts val="1800"/>
              </a:spcBef>
            </a:pPr>
            <a:r>
              <a:rPr lang="en-US" sz="1800" dirty="0" err="1">
                <a:solidFill>
                  <a:srgbClr val="0088E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Zipstream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GB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reduces Full HD streams’ bitrate </a:t>
            </a:r>
            <a:b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by an average of 50% compared to H.264</a:t>
            </a:r>
            <a:r>
              <a:rPr lang="cs-CZ" sz="1800" b="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cs-CZ" sz="1200" dirty="0">
              <a:latin typeface="+mj-lt"/>
            </a:endParaRPr>
          </a:p>
        </p:txBody>
      </p:sp>
      <p:pic>
        <p:nvPicPr>
          <p:cNvPr id="6" name="Zástupný symbol obrázku 12">
            <a:extLst>
              <a:ext uri="{FF2B5EF4-FFF2-40B4-BE49-F238E27FC236}">
                <a16:creationId xmlns:a16="http://schemas.microsoft.com/office/drawing/2014/main" id="{6B4AD603-C7F9-89C7-2701-6523B326F58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r="14383"/>
          <a:stretch/>
        </p:blipFill>
        <p:spPr>
          <a:xfrm>
            <a:off x="0" y="0"/>
            <a:ext cx="5919788" cy="6858000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A5B8978-CB6D-FEE7-925B-264660B2EDC2}"/>
              </a:ext>
            </a:extLst>
          </p:cNvPr>
          <p:cNvSpPr txBox="1"/>
          <p:nvPr/>
        </p:nvSpPr>
        <p:spPr>
          <a:xfrm>
            <a:off x="6151168" y="578750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Harder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Better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  <a:r>
              <a:rPr lang="cs-CZ" sz="24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aster.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88E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STRONGER.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8E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1928900-6055-2A68-8C9E-4DD42CFB8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20" y="291287"/>
            <a:ext cx="5752074" cy="1746060"/>
          </a:xfrm>
        </p:spPr>
        <p:txBody>
          <a:bodyPr/>
          <a:lstStyle/>
          <a:p>
            <a:r>
              <a:rPr lang="cs-CZ" err="1">
                <a:latin typeface="Segoe UI" panose="020B0502040204020203" pitchFamily="34" charset="0"/>
                <a:cs typeface="Segoe UI" panose="020B0502040204020203" pitchFamily="34" charset="0"/>
              </a:rPr>
              <a:t>What</a:t>
            </a:r>
            <a:r>
              <a:rPr lang="cs-CZ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err="1">
                <a:latin typeface="Segoe UI" panose="020B0502040204020203" pitchFamily="34" charset="0"/>
                <a:cs typeface="Segoe UI" panose="020B0502040204020203" pitchFamily="34" charset="0"/>
              </a:rPr>
              <a:t>remains</a:t>
            </a:r>
            <a:r>
              <a:rPr lang="cs-CZ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err="1">
                <a:latin typeface="Segoe UI" panose="020B0502040204020203" pitchFamily="34" charset="0"/>
                <a:cs typeface="Segoe UI" panose="020B0502040204020203" pitchFamily="34" charset="0"/>
              </a:rPr>
              <a:t>unchanged</a:t>
            </a:r>
            <a:r>
              <a:rPr lang="cs-CZ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3B7D85-E791-6F74-C964-588F556CBD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7420" y="3721510"/>
            <a:ext cx="5538069" cy="2772698"/>
          </a:xfrm>
        </p:spPr>
        <p:txBody>
          <a:bodyPr anchor="t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rgbClr val="0088EF"/>
                </a:solidFill>
                <a:cs typeface="Arial" panose="020B0604020202020204" pitchFamily="34" charset="0"/>
              </a:rPr>
              <a:t>Endless modularity</a:t>
            </a:r>
            <a:r>
              <a:rPr lang="cs-CZ" dirty="0">
                <a:solidFill>
                  <a:srgbClr val="0088EF"/>
                </a:solidFill>
                <a:cs typeface="Arial" panose="020B0604020202020204" pitchFamily="34" charset="0"/>
              </a:rPr>
              <a:t> </a:t>
            </a:r>
            <a:r>
              <a:rPr lang="cs-CZ" sz="1800" b="0" dirty="0">
                <a:cs typeface="Arial" panose="020B0604020202020204" pitchFamily="34" charset="0"/>
              </a:rPr>
              <a:t>(</a:t>
            </a:r>
            <a:r>
              <a:rPr lang="cs-CZ" sz="1800" b="0" dirty="0" err="1">
                <a:cs typeface="Arial" panose="020B0604020202020204" pitchFamily="34" charset="0"/>
              </a:rPr>
              <a:t>all</a:t>
            </a:r>
            <a:r>
              <a:rPr lang="cs-CZ" sz="1800" b="0" dirty="0">
                <a:cs typeface="Arial" panose="020B0604020202020204" pitchFamily="34" charset="0"/>
              </a:rPr>
              <a:t> </a:t>
            </a:r>
            <a:r>
              <a:rPr lang="cs-CZ" sz="1800" b="0" dirty="0" err="1">
                <a:cs typeface="Arial" panose="020B0604020202020204" pitchFamily="34" charset="0"/>
              </a:rPr>
              <a:t>the</a:t>
            </a:r>
            <a:r>
              <a:rPr lang="cs-CZ" sz="1800" b="0" dirty="0">
                <a:cs typeface="Arial" panose="020B0604020202020204" pitchFamily="34" charset="0"/>
              </a:rPr>
              <a:t> </a:t>
            </a:r>
            <a:r>
              <a:rPr lang="cs-CZ" sz="1800" b="0" dirty="0" err="1">
                <a:cs typeface="Arial" panose="020B0604020202020204" pitchFamily="34" charset="0"/>
              </a:rPr>
              <a:t>modules</a:t>
            </a:r>
            <a:r>
              <a:rPr lang="cs-CZ" sz="1800" b="0" dirty="0">
                <a:cs typeface="Arial" panose="020B0604020202020204" pitchFamily="34" charset="0"/>
              </a:rPr>
              <a:t>, </a:t>
            </a:r>
            <a:r>
              <a:rPr lang="cs-CZ" sz="1800" b="0" dirty="0" err="1">
                <a:cs typeface="Arial" panose="020B0604020202020204" pitchFamily="34" charset="0"/>
              </a:rPr>
              <a:t>frames</a:t>
            </a:r>
            <a:r>
              <a:rPr lang="cs-CZ" sz="1800" b="0" dirty="0">
                <a:cs typeface="Arial" panose="020B0604020202020204" pitchFamily="34" charset="0"/>
              </a:rPr>
              <a:t>, </a:t>
            </a:r>
            <a:r>
              <a:rPr lang="cs-CZ" sz="1800" b="0" dirty="0" err="1">
                <a:cs typeface="Arial" panose="020B0604020202020204" pitchFamily="34" charset="0"/>
              </a:rPr>
              <a:t>boxes</a:t>
            </a:r>
            <a:r>
              <a:rPr lang="cs-CZ" sz="1800" b="0" dirty="0">
                <a:cs typeface="Arial" panose="020B0604020202020204" pitchFamily="34" charset="0"/>
              </a:rPr>
              <a:t> and </a:t>
            </a:r>
            <a:r>
              <a:rPr lang="cs-CZ" sz="1800" b="0" dirty="0" err="1">
                <a:cs typeface="Arial" panose="020B0604020202020204" pitchFamily="34" charset="0"/>
              </a:rPr>
              <a:t>backplates</a:t>
            </a:r>
            <a:r>
              <a:rPr lang="cs-CZ" sz="1800" b="0" dirty="0">
                <a:cs typeface="Arial" panose="020B0604020202020204" pitchFamily="34" charset="0"/>
              </a:rPr>
              <a:t> </a:t>
            </a:r>
            <a:r>
              <a:rPr lang="cs-CZ" sz="1800" b="0" dirty="0" err="1">
                <a:cs typeface="Arial" panose="020B0604020202020204" pitchFamily="34" charset="0"/>
              </a:rPr>
              <a:t>remain</a:t>
            </a:r>
            <a:r>
              <a:rPr lang="cs-CZ" sz="1800" b="0" dirty="0">
                <a:cs typeface="Arial" panose="020B0604020202020204" pitchFamily="34" charset="0"/>
              </a:rPr>
              <a:t> </a:t>
            </a:r>
            <a:r>
              <a:rPr lang="cs-CZ" sz="1800" b="0" dirty="0" err="1">
                <a:cs typeface="Arial" panose="020B0604020202020204" pitchFamily="34" charset="0"/>
              </a:rPr>
              <a:t>fully</a:t>
            </a:r>
            <a:r>
              <a:rPr lang="cs-CZ" sz="1800" b="0" dirty="0">
                <a:cs typeface="Arial" panose="020B0604020202020204" pitchFamily="34" charset="0"/>
              </a:rPr>
              <a:t> </a:t>
            </a:r>
            <a:r>
              <a:rPr lang="cs-CZ" sz="1800" b="0" dirty="0" err="1">
                <a:cs typeface="Arial" panose="020B0604020202020204" pitchFamily="34" charset="0"/>
              </a:rPr>
              <a:t>compatible</a:t>
            </a:r>
            <a:r>
              <a:rPr lang="cs-CZ" sz="1800" b="0" dirty="0">
                <a:cs typeface="Arial" panose="020B0604020202020204" pitchFamily="34" charset="0"/>
              </a:rPr>
              <a:t>)</a:t>
            </a:r>
            <a:endParaRPr lang="en-US" sz="1800" b="0" dirty="0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rgbClr val="0088EF"/>
                </a:solidFill>
                <a:cs typeface="Arial" panose="020B0604020202020204" pitchFamily="34" charset="0"/>
              </a:rPr>
              <a:t>Installation options</a:t>
            </a:r>
            <a:r>
              <a:rPr lang="cs-CZ" dirty="0">
                <a:solidFill>
                  <a:srgbClr val="0088EF"/>
                </a:solidFill>
                <a:cs typeface="Arial" panose="020B0604020202020204" pitchFamily="34" charset="0"/>
              </a:rPr>
              <a:t> </a:t>
            </a:r>
            <a:r>
              <a:rPr lang="cs-CZ" sz="1800" b="0" dirty="0">
                <a:cs typeface="Arial" panose="020B0604020202020204" pitchFamily="34" charset="0"/>
              </a:rPr>
              <a:t>(on </a:t>
            </a:r>
            <a:r>
              <a:rPr lang="cs-CZ" sz="1800" b="0" dirty="0" err="1">
                <a:cs typeface="Arial" panose="020B0604020202020204" pitchFamily="34" charset="0"/>
              </a:rPr>
              <a:t>wall</a:t>
            </a:r>
            <a:r>
              <a:rPr lang="cs-CZ" sz="1800" b="0" dirty="0">
                <a:cs typeface="Arial" panose="020B0604020202020204" pitchFamily="34" charset="0"/>
              </a:rPr>
              <a:t>, flush, on </a:t>
            </a:r>
            <a:r>
              <a:rPr lang="cs-CZ" sz="1800" b="0" dirty="0" err="1">
                <a:cs typeface="Arial" panose="020B0604020202020204" pitchFamily="34" charset="0"/>
              </a:rPr>
              <a:t>glass</a:t>
            </a:r>
            <a:r>
              <a:rPr lang="cs-CZ" sz="1800" b="0" dirty="0">
                <a:cs typeface="Arial" panose="020B0604020202020204" pitchFamily="34" charset="0"/>
              </a:rPr>
              <a:t>)</a:t>
            </a:r>
            <a:endParaRPr lang="en-US" sz="2000" b="0" dirty="0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rgbClr val="0088EF"/>
                </a:solidFill>
                <a:cs typeface="Arial" panose="020B0604020202020204" pitchFamily="34" charset="0"/>
              </a:rPr>
              <a:t>IP</a:t>
            </a:r>
            <a:r>
              <a:rPr lang="cs-CZ" dirty="0">
                <a:solidFill>
                  <a:srgbClr val="0088EF"/>
                </a:solidFill>
                <a:cs typeface="Arial" panose="020B0604020202020204" pitchFamily="34" charset="0"/>
              </a:rPr>
              <a:t>54</a:t>
            </a:r>
            <a:r>
              <a:rPr lang="en-US" dirty="0">
                <a:solidFill>
                  <a:srgbClr val="0088EF"/>
                </a:solidFill>
                <a:cs typeface="Arial" panose="020B0604020202020204" pitchFamily="34" charset="0"/>
              </a:rPr>
              <a:t> &amp; IK</a:t>
            </a:r>
            <a:r>
              <a:rPr lang="cs-CZ" dirty="0">
                <a:solidFill>
                  <a:srgbClr val="0088EF"/>
                </a:solidFill>
                <a:cs typeface="Arial" panose="020B0604020202020204" pitchFamily="34" charset="0"/>
              </a:rPr>
              <a:t>08</a:t>
            </a:r>
            <a:r>
              <a:rPr lang="en-US" dirty="0">
                <a:solidFill>
                  <a:srgbClr val="0088EF"/>
                </a:solidFill>
                <a:cs typeface="Arial" panose="020B0604020202020204" pitchFamily="34" charset="0"/>
              </a:rPr>
              <a:t> rating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 err="1">
                <a:solidFill>
                  <a:srgbClr val="0088EF"/>
                </a:solidFill>
                <a:cs typeface="Arial" panose="020B0604020202020204" pitchFamily="34" charset="0"/>
              </a:rPr>
              <a:t>Surface</a:t>
            </a:r>
            <a:r>
              <a:rPr lang="cs-CZ" dirty="0">
                <a:solidFill>
                  <a:srgbClr val="0088EF"/>
                </a:solidFill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88EF"/>
                </a:solidFill>
                <a:cs typeface="Arial" panose="020B0604020202020204" pitchFamily="34" charset="0"/>
              </a:rPr>
              <a:t>finishes</a:t>
            </a:r>
            <a:r>
              <a:rPr lang="cs-CZ" sz="2000" b="0" dirty="0">
                <a:solidFill>
                  <a:srgbClr val="0088EF"/>
                </a:solidFill>
                <a:cs typeface="Arial" panose="020B0604020202020204" pitchFamily="34" charset="0"/>
              </a:rPr>
              <a:t> </a:t>
            </a:r>
            <a:r>
              <a:rPr lang="cs-CZ" sz="1800" b="0" dirty="0">
                <a:cs typeface="Arial" panose="020B0604020202020204" pitchFamily="34" charset="0"/>
              </a:rPr>
              <a:t>(</a:t>
            </a:r>
            <a:r>
              <a:rPr lang="cs-CZ" sz="1800" b="0" dirty="0" err="1">
                <a:cs typeface="Arial" panose="020B0604020202020204" pitchFamily="34" charset="0"/>
              </a:rPr>
              <a:t>black</a:t>
            </a:r>
            <a:r>
              <a:rPr lang="cs-CZ" sz="1800" b="0" dirty="0">
                <a:cs typeface="Arial" panose="020B0604020202020204" pitchFamily="34" charset="0"/>
              </a:rPr>
              <a:t> </a:t>
            </a:r>
            <a:r>
              <a:rPr lang="cs-CZ" sz="1800" b="0" dirty="0" err="1">
                <a:cs typeface="Arial" panose="020B0604020202020204" pitchFamily="34" charset="0"/>
              </a:rPr>
              <a:t>or</a:t>
            </a:r>
            <a:r>
              <a:rPr lang="cs-CZ" sz="1800" b="0" dirty="0">
                <a:cs typeface="Arial" panose="020B0604020202020204" pitchFamily="34" charset="0"/>
              </a:rPr>
              <a:t> </a:t>
            </a:r>
            <a:r>
              <a:rPr lang="cs-CZ" sz="1800" b="0" dirty="0" err="1">
                <a:cs typeface="Arial" panose="020B0604020202020204" pitchFamily="34" charset="0"/>
              </a:rPr>
              <a:t>nickel</a:t>
            </a:r>
            <a:r>
              <a:rPr lang="cs-CZ" sz="1800" b="0" dirty="0">
                <a:cs typeface="Arial" panose="020B0604020202020204" pitchFamily="34" charset="0"/>
              </a:rPr>
              <a:t> </a:t>
            </a:r>
            <a:r>
              <a:rPr lang="cs-CZ" sz="1800" b="0" dirty="0" err="1">
                <a:cs typeface="Arial" panose="020B0604020202020204" pitchFamily="34" charset="0"/>
              </a:rPr>
              <a:t>colour</a:t>
            </a:r>
            <a:r>
              <a:rPr lang="cs-CZ" sz="1800" b="0" dirty="0">
                <a:cs typeface="Arial" panose="020B0604020202020204" pitchFamily="34" charset="0"/>
              </a:rPr>
              <a:t>)</a:t>
            </a:r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Zástupný symbol obrázku 19" descr="Obsah obrázku elektronika, klávesnice&#10;&#10;Popis byl vytvořen automaticky">
            <a:extLst>
              <a:ext uri="{FF2B5EF4-FFF2-40B4-BE49-F238E27FC236}">
                <a16:creationId xmlns:a16="http://schemas.microsoft.com/office/drawing/2014/main" id="{8F7B536A-5AFC-4C55-893E-0E78D5E292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9" r="12517"/>
          <a:stretch/>
        </p:blipFill>
        <p:spPr>
          <a:xfrm>
            <a:off x="6019494" y="0"/>
            <a:ext cx="6172506" cy="6858000"/>
          </a:xfrm>
        </p:spPr>
      </p:pic>
    </p:spTree>
    <p:extLst>
      <p:ext uri="{BB962C8B-B14F-4D97-AF65-F5344CB8AC3E}">
        <p14:creationId xmlns:p14="http://schemas.microsoft.com/office/powerpoint/2010/main" val="39049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1928900-6055-2A68-8C9E-4DD42CFB8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291287"/>
            <a:ext cx="7044915" cy="817077"/>
          </a:xfrm>
        </p:spPr>
        <p:txBody>
          <a:bodyPr/>
          <a:lstStyle/>
          <a:p>
            <a:r>
              <a:rPr lang="cs-CZ" err="1">
                <a:latin typeface="Segoe UI" panose="020B0502040204020203" pitchFamily="34" charset="0"/>
                <a:cs typeface="Segoe UI" panose="020B0502040204020203" pitchFamily="34" charset="0"/>
              </a:rPr>
              <a:t>Comparison</a:t>
            </a:r>
            <a:r>
              <a:rPr lang="cs-CZ">
                <a:latin typeface="Segoe UI" panose="020B0502040204020203" pitchFamily="34" charset="0"/>
                <a:cs typeface="Segoe UI" panose="020B0502040204020203" pitchFamily="34" charset="0"/>
              </a:rPr>
              <a:t> table</a:t>
            </a: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ulka 6">
            <a:extLst>
              <a:ext uri="{FF2B5EF4-FFF2-40B4-BE49-F238E27FC236}">
                <a16:creationId xmlns:a16="http://schemas.microsoft.com/office/drawing/2014/main" id="{BBAF89B8-3FBB-EC93-188F-9DB9A6AD4862}"/>
              </a:ext>
            </a:extLst>
          </p:cNvPr>
          <p:cNvGraphicFramePr>
            <a:graphicFrameLocks noGrp="1"/>
          </p:cNvGraphicFramePr>
          <p:nvPr/>
        </p:nvGraphicFramePr>
        <p:xfrm>
          <a:off x="406400" y="1190831"/>
          <a:ext cx="7921171" cy="541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7236">
                  <a:extLst>
                    <a:ext uri="{9D8B030D-6E8A-4147-A177-3AD203B41FA5}">
                      <a16:colId xmlns:a16="http://schemas.microsoft.com/office/drawing/2014/main" val="843676267"/>
                    </a:ext>
                  </a:extLst>
                </a:gridCol>
                <a:gridCol w="2642837">
                  <a:extLst>
                    <a:ext uri="{9D8B030D-6E8A-4147-A177-3AD203B41FA5}">
                      <a16:colId xmlns:a16="http://schemas.microsoft.com/office/drawing/2014/main" val="746605125"/>
                    </a:ext>
                  </a:extLst>
                </a:gridCol>
                <a:gridCol w="2721098">
                  <a:extLst>
                    <a:ext uri="{9D8B030D-6E8A-4147-A177-3AD203B41FA5}">
                      <a16:colId xmlns:a16="http://schemas.microsoft.com/office/drawing/2014/main" val="1137255697"/>
                    </a:ext>
                  </a:extLst>
                </a:gridCol>
              </a:tblGrid>
              <a:tr h="477273">
                <a:tc>
                  <a:txBody>
                    <a:bodyPr/>
                    <a:lstStyle/>
                    <a:p>
                      <a:r>
                        <a:rPr lang="cs-CZ" sz="1600" noProof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GB" sz="1600" noProof="0">
                        <a:solidFill>
                          <a:schemeClr val="tx1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/>
                          </a:solidFill>
                        </a:rPr>
                        <a:t>2N</a:t>
                      </a:r>
                      <a:r>
                        <a:rPr lang="en-GB" sz="1600" baseline="30000" noProof="0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GB" sz="1600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600" noProof="0">
                          <a:solidFill>
                            <a:schemeClr val="tx1"/>
                          </a:solidFill>
                        </a:rPr>
                        <a:t>IP </a:t>
                      </a:r>
                      <a:r>
                        <a:rPr lang="cs-CZ" sz="1600" noProof="0" err="1">
                          <a:solidFill>
                            <a:schemeClr val="tx1"/>
                          </a:solidFill>
                        </a:rPr>
                        <a:t>Verso</a:t>
                      </a:r>
                      <a:endParaRPr lang="en-GB" sz="1600" noProof="0">
                        <a:solidFill>
                          <a:schemeClr val="tx1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solidFill>
                            <a:schemeClr val="tx1"/>
                          </a:solidFill>
                        </a:rPr>
                        <a:t>2N</a:t>
                      </a:r>
                      <a:r>
                        <a:rPr lang="en-GB" sz="1600" baseline="30000" noProof="0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GB" sz="1600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600" noProof="0">
                          <a:solidFill>
                            <a:schemeClr val="tx1"/>
                          </a:solidFill>
                        </a:rPr>
                        <a:t>IP </a:t>
                      </a:r>
                      <a:r>
                        <a:rPr lang="cs-CZ" sz="1600" noProof="0" err="1">
                          <a:solidFill>
                            <a:schemeClr val="tx1"/>
                          </a:solidFill>
                        </a:rPr>
                        <a:t>Verso</a:t>
                      </a:r>
                      <a:r>
                        <a:rPr lang="cs-CZ" sz="1600" noProof="0">
                          <a:solidFill>
                            <a:schemeClr val="tx1"/>
                          </a:solidFill>
                        </a:rPr>
                        <a:t> 2.0</a:t>
                      </a:r>
                      <a:endParaRPr lang="en-GB" sz="1600" noProof="0">
                        <a:solidFill>
                          <a:schemeClr val="tx1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22214"/>
                  </a:ext>
                </a:extLst>
              </a:tr>
              <a:tr h="1629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noProof="0"/>
                        <a:t>Part numbers</a:t>
                      </a:r>
                      <a:endParaRPr lang="en-GB" sz="1300" b="0" noProof="0"/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cs-CZ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9155101/ 9155101B 9155101C </a:t>
                      </a:r>
                      <a:r>
                        <a:rPr kumimoji="0" lang="cs-CZ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kumimoji="0" lang="cs-CZ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9155101C</a:t>
                      </a:r>
                      <a:r>
                        <a:rPr kumimoji="0" lang="cs-CZ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kumimoji="0" lang="en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9155211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cs-CZ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9155211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cs-CZ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GB" sz="1400" b="0" noProof="0">
                        <a:solidFill>
                          <a:schemeClr val="tx1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379755"/>
                  </a:ext>
                </a:extLst>
              </a:tr>
              <a:tr h="1629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noProof="0"/>
                        <a:t>Camera resolution (in call)</a:t>
                      </a:r>
                      <a:endParaRPr lang="en-GB" sz="1300" b="0" noProof="0"/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noProof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640 x 480 px (VGA)</a:t>
                      </a:r>
                      <a:endParaRPr lang="en-GB" sz="1400" b="0" noProof="0">
                        <a:solidFill>
                          <a:schemeClr val="tx1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noProof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1920 x 1080 px (Full HD)</a:t>
                      </a:r>
                      <a:endParaRPr lang="en-GB" sz="1400" b="0" noProof="0">
                        <a:solidFill>
                          <a:schemeClr val="tx1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35899"/>
                  </a:ext>
                </a:extLst>
              </a:tr>
              <a:tr h="185797">
                <a:tc>
                  <a:txBody>
                    <a:bodyPr/>
                    <a:lstStyle/>
                    <a:p>
                      <a:r>
                        <a:rPr lang="cs-CZ" sz="1300" b="0" noProof="0"/>
                        <a:t>Max. </a:t>
                      </a:r>
                      <a:r>
                        <a:rPr lang="cs-CZ" sz="1300" b="0" noProof="0" err="1"/>
                        <a:t>viewing</a:t>
                      </a:r>
                      <a:r>
                        <a:rPr lang="cs-CZ" sz="1300" b="0" noProof="0"/>
                        <a:t> </a:t>
                      </a:r>
                      <a:r>
                        <a:rPr lang="cs-CZ" sz="1300" b="0" noProof="0" err="1"/>
                        <a:t>angle</a:t>
                      </a:r>
                      <a:endParaRPr lang="en-GB" sz="1300" b="0" noProof="0"/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noProof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128°(H), 95°(V)</a:t>
                      </a:r>
                      <a:endParaRPr lang="en-GB" sz="1400" b="0" noProof="0">
                        <a:solidFill>
                          <a:schemeClr val="tx1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noProof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138° (H), 105° (V)</a:t>
                      </a:r>
                      <a:endParaRPr lang="en-GB" sz="1400" b="0" noProof="0">
                        <a:solidFill>
                          <a:schemeClr val="tx1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493377"/>
                  </a:ext>
                </a:extLst>
              </a:tr>
              <a:tr h="412502">
                <a:tc>
                  <a:txBody>
                    <a:bodyPr/>
                    <a:lstStyle/>
                    <a:p>
                      <a:r>
                        <a:rPr lang="cs-CZ" sz="1300" b="0" noProof="0"/>
                        <a:t>WDR support</a:t>
                      </a:r>
                      <a:endParaRPr lang="en-GB" sz="1300" b="0" noProof="0"/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b="0" kern="1200" noProof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1700" b="0" kern="1200" noProof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>
                        <a:solidFill>
                          <a:srgbClr val="00B050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112845"/>
                  </a:ext>
                </a:extLst>
              </a:tr>
              <a:tr h="244395">
                <a:tc>
                  <a:txBody>
                    <a:bodyPr/>
                    <a:lstStyle/>
                    <a:p>
                      <a:r>
                        <a:rPr lang="en-GB" sz="13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IR illumination</a:t>
                      </a:r>
                      <a:endParaRPr lang="en-GB" sz="1300" b="0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>
                        <a:solidFill>
                          <a:srgbClr val="00B050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>
                        <a:solidFill>
                          <a:srgbClr val="FF0000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21949"/>
                  </a:ext>
                </a:extLst>
              </a:tr>
              <a:tr h="1629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noProof="0" err="1"/>
                        <a:t>Zipstream</a:t>
                      </a:r>
                      <a:r>
                        <a:rPr lang="cs-CZ" sz="1300" b="0" noProof="0"/>
                        <a:t> (video </a:t>
                      </a:r>
                      <a:r>
                        <a:rPr lang="cs-CZ" sz="1300" b="0" noProof="0" err="1"/>
                        <a:t>compression</a:t>
                      </a:r>
                      <a:r>
                        <a:rPr lang="cs-CZ" sz="1300" b="0" noProof="0"/>
                        <a:t>)</a:t>
                      </a:r>
                      <a:endParaRPr lang="en-GB" sz="1300" b="0" noProof="0"/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b="0" kern="1200" noProof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1700" b="0" kern="1200" noProof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>
                        <a:solidFill>
                          <a:srgbClr val="00B050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908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1300" b="0" noProof="0"/>
                        <a:t>QR </a:t>
                      </a:r>
                      <a:r>
                        <a:rPr lang="cs-CZ" sz="1300" b="0" noProof="0" err="1"/>
                        <a:t>code</a:t>
                      </a:r>
                      <a:r>
                        <a:rPr lang="cs-CZ" sz="1300" b="0" noProof="0"/>
                        <a:t> </a:t>
                      </a:r>
                      <a:r>
                        <a:rPr lang="cs-CZ" sz="1300" b="0" noProof="0" err="1"/>
                        <a:t>access</a:t>
                      </a:r>
                      <a:endParaRPr lang="en-GB" sz="1300" b="0" noProof="0"/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b="0" noProof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GB" sz="1300" b="0" noProof="0">
                        <a:solidFill>
                          <a:srgbClr val="FF0000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>
                        <a:solidFill>
                          <a:srgbClr val="00B050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685505"/>
                  </a:ext>
                </a:extLst>
              </a:tr>
              <a:tr h="208650">
                <a:tc>
                  <a:txBody>
                    <a:bodyPr/>
                    <a:lstStyle/>
                    <a:p>
                      <a:r>
                        <a:rPr lang="cs-CZ" sz="1300" b="0" noProof="0"/>
                        <a:t>ARTPEC-7 </a:t>
                      </a:r>
                      <a:r>
                        <a:rPr lang="cs-CZ" sz="1300" b="0" noProof="0" err="1"/>
                        <a:t>processor</a:t>
                      </a:r>
                      <a:endParaRPr lang="en-GB" sz="1300" b="0" noProof="0"/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b="0" kern="1200" noProof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1700" b="0" kern="1200" noProof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>
                        <a:solidFill>
                          <a:srgbClr val="00B050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004958"/>
                  </a:ext>
                </a:extLst>
              </a:tr>
              <a:tr h="208650">
                <a:tc>
                  <a:txBody>
                    <a:bodyPr/>
                    <a:lstStyle/>
                    <a:p>
                      <a:r>
                        <a:rPr lang="cs-CZ" sz="1300" b="0" noProof="0"/>
                        <a:t>Face </a:t>
                      </a:r>
                      <a:r>
                        <a:rPr lang="cs-CZ" sz="1300" b="0" noProof="0" err="1"/>
                        <a:t>Zooming</a:t>
                      </a:r>
                      <a:endParaRPr lang="en-GB" sz="1300" b="0" noProof="0"/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b="0" kern="1200" noProof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GB" sz="1700" b="0" kern="1200" noProof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cs-CZ" sz="2000" b="0" noProof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cs-CZ" sz="1400" b="0" noProof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(Q4, 2023)</a:t>
                      </a:r>
                      <a:endParaRPr lang="en-GB" sz="2000" b="0" noProof="0">
                        <a:solidFill>
                          <a:srgbClr val="00B050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572285"/>
                  </a:ext>
                </a:extLst>
              </a:tr>
              <a:tr h="402230">
                <a:tc>
                  <a:txBody>
                    <a:bodyPr/>
                    <a:lstStyle/>
                    <a:p>
                      <a:r>
                        <a:rPr lang="en-GB" sz="1300" b="0" noProof="0"/>
                        <a:t>Chassis</a:t>
                      </a: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Hardened plastic</a:t>
                      </a: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400" b="0" kern="120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nodized</a:t>
                      </a: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aluminum</a:t>
                      </a:r>
                      <a:endParaRPr lang="en-GB" sz="1400" b="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065580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r>
                        <a:rPr lang="cs-CZ" sz="1300" b="0" noProof="0"/>
                        <a:t>IN/OUT</a:t>
                      </a:r>
                      <a:endParaRPr lang="en-GB" sz="1300" b="0" noProof="0"/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1x IN, 1x OUT, 1x NO/NC </a:t>
                      </a:r>
                      <a:r>
                        <a:rPr lang="cs-CZ" sz="1400" b="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Relay</a:t>
                      </a:r>
                      <a:endParaRPr lang="en-GB" sz="1400" b="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1x IN, 1x OUT, 1x NO/NC </a:t>
                      </a:r>
                      <a:r>
                        <a:rPr lang="cs-CZ" sz="1400" b="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Relay</a:t>
                      </a:r>
                      <a:endParaRPr lang="en-GB" sz="1400" b="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867242"/>
                  </a:ext>
                </a:extLst>
              </a:tr>
              <a:tr h="412502">
                <a:tc>
                  <a:txBody>
                    <a:bodyPr/>
                    <a:lstStyle/>
                    <a:p>
                      <a:r>
                        <a:rPr lang="cs-CZ" sz="1300" b="0" noProof="0"/>
                        <a:t>IP </a:t>
                      </a:r>
                      <a:r>
                        <a:rPr lang="en-US" sz="1300" b="0" noProof="0"/>
                        <a:t>&amp; IK rating</a:t>
                      </a:r>
                      <a:endParaRPr lang="en-GB" sz="1300" b="0" noProof="0"/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IP54, IK08</a:t>
                      </a:r>
                      <a:endParaRPr lang="en-GB" sz="1400" b="0" noProof="0">
                        <a:solidFill>
                          <a:schemeClr val="tx1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IP54, IK08</a:t>
                      </a:r>
                      <a:endParaRPr lang="en-GB" sz="1400" b="0" noProof="0">
                        <a:solidFill>
                          <a:schemeClr val="tx1"/>
                        </a:solidFill>
                      </a:endParaRPr>
                    </a:p>
                  </a:txBody>
                  <a:tcPr marL="112501" marR="112501" marT="56250" marB="56250"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570493"/>
                  </a:ext>
                </a:extLst>
              </a:tr>
            </a:tbl>
          </a:graphicData>
        </a:graphic>
      </p:graphicFrame>
      <p:pic>
        <p:nvPicPr>
          <p:cNvPr id="4" name="Obrázek 3" descr="Obsah obrázku text, Lidská tvář, úsměv, osoba&#10;&#10;Popis byl vytvořen automaticky">
            <a:extLst>
              <a:ext uri="{FF2B5EF4-FFF2-40B4-BE49-F238E27FC236}">
                <a16:creationId xmlns:a16="http://schemas.microsoft.com/office/drawing/2014/main" id="{2E88D344-8751-2937-8E98-A2B7B480BA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936" y="1892388"/>
            <a:ext cx="1567957" cy="3445943"/>
          </a:xfrm>
          <a:prstGeom prst="rect">
            <a:avLst/>
          </a:prstGeom>
        </p:spPr>
      </p:pic>
      <p:pic>
        <p:nvPicPr>
          <p:cNvPr id="6" name="Obrázek 5" descr="Obsah obrázku snímek obrazovky, text, Obdélník, design&#10;&#10;Popis byl vytvořen automaticky">
            <a:extLst>
              <a:ext uri="{FF2B5EF4-FFF2-40B4-BE49-F238E27FC236}">
                <a16:creationId xmlns:a16="http://schemas.microsoft.com/office/drawing/2014/main" id="{BC7B46A4-444D-918F-86D3-1746142F59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435" y="1778232"/>
            <a:ext cx="1664759" cy="36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1F432B-CB47-2250-6645-767184E06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544" y="2777810"/>
            <a:ext cx="10683081" cy="2098990"/>
          </a:xfrm>
        </p:spPr>
        <p:txBody>
          <a:bodyPr>
            <a:normAutofit/>
          </a:bodyPr>
          <a:lstStyle/>
          <a:p>
            <a:br>
              <a:rPr lang="cs-CZ" sz="1800" dirty="0">
                <a:solidFill>
                  <a:srgbClr val="0088E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800" dirty="0" err="1">
                <a:solidFill>
                  <a:srgbClr val="0088EF"/>
                </a:solidFill>
              </a:rPr>
              <a:t>Harder</a:t>
            </a:r>
            <a:r>
              <a:rPr lang="cs-CZ" sz="4800" dirty="0">
                <a:solidFill>
                  <a:srgbClr val="0088EF"/>
                </a:solidFill>
              </a:rPr>
              <a:t>. </a:t>
            </a:r>
            <a:r>
              <a:rPr lang="cs-CZ" sz="4800" dirty="0" err="1">
                <a:solidFill>
                  <a:srgbClr val="0088EF"/>
                </a:solidFill>
              </a:rPr>
              <a:t>Better</a:t>
            </a:r>
            <a:r>
              <a:rPr lang="cs-CZ" sz="4800" dirty="0">
                <a:solidFill>
                  <a:srgbClr val="0088EF"/>
                </a:solidFill>
              </a:rPr>
              <a:t>. </a:t>
            </a:r>
            <a:r>
              <a:rPr lang="cs-CZ" sz="4800" dirty="0" err="1">
                <a:solidFill>
                  <a:srgbClr val="0088EF"/>
                </a:solidFill>
              </a:rPr>
              <a:t>Faster</a:t>
            </a:r>
            <a:r>
              <a:rPr lang="cs-CZ" sz="4800" dirty="0">
                <a:solidFill>
                  <a:srgbClr val="0088EF"/>
                </a:solidFill>
              </a:rPr>
              <a:t>. </a:t>
            </a:r>
            <a:r>
              <a:rPr lang="cs-CZ" sz="4800" dirty="0" err="1">
                <a:solidFill>
                  <a:srgbClr val="0088EF"/>
                </a:solidFill>
              </a:rPr>
              <a:t>Stronger</a:t>
            </a:r>
            <a:r>
              <a:rPr lang="cs-CZ" sz="4800" dirty="0">
                <a:solidFill>
                  <a:srgbClr val="0088EF"/>
                </a:solidFill>
              </a:rPr>
              <a:t>.</a:t>
            </a:r>
            <a:br>
              <a:rPr lang="cs-CZ" sz="3600" dirty="0"/>
            </a:br>
            <a:br>
              <a:rPr lang="cs-CZ" sz="1300" dirty="0"/>
            </a:br>
            <a:r>
              <a:rPr lang="en-GB" sz="2800" b="0" dirty="0"/>
              <a:t>Offer your clients unparalleled flexibility, market-leading technology, and much more</a:t>
            </a:r>
            <a:r>
              <a:rPr lang="cs-CZ" sz="2800" b="0" dirty="0"/>
              <a:t> </a:t>
            </a:r>
            <a:r>
              <a:rPr lang="cs-CZ" sz="2800" b="0" dirty="0" err="1"/>
              <a:t>with</a:t>
            </a:r>
            <a:r>
              <a:rPr lang="cs-CZ" sz="2800" b="0" dirty="0"/>
              <a:t> </a:t>
            </a:r>
            <a:r>
              <a:rPr lang="cs-CZ" sz="2800" b="0" dirty="0" err="1"/>
              <a:t>the</a:t>
            </a:r>
            <a:r>
              <a:rPr lang="cs-CZ" sz="2800" b="0" dirty="0"/>
              <a:t> 2N® IP </a:t>
            </a:r>
            <a:r>
              <a:rPr lang="cs-CZ" sz="2800" b="0" dirty="0" err="1"/>
              <a:t>Verso</a:t>
            </a:r>
            <a:r>
              <a:rPr lang="cs-CZ" sz="2800" b="0" dirty="0"/>
              <a:t> 2.0.</a:t>
            </a:r>
            <a:endParaRPr lang="cs-CZ" sz="4000" b="0" dirty="0"/>
          </a:p>
        </p:txBody>
      </p:sp>
    </p:spTree>
    <p:extLst>
      <p:ext uri="{BB962C8B-B14F-4D97-AF65-F5344CB8AC3E}">
        <p14:creationId xmlns:p14="http://schemas.microsoft.com/office/powerpoint/2010/main" val="29247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N černá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2N">
      <a:majorFont>
        <a:latin typeface="Segoe UI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2.xml><?xml version="1.0" encoding="utf-8"?>
<a:theme xmlns:a="http://schemas.openxmlformats.org/drawingml/2006/main" name="Big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3.xml><?xml version="1.0" encoding="utf-8"?>
<a:theme xmlns:a="http://schemas.openxmlformats.org/drawingml/2006/main" name="In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4.xml><?xml version="1.0" encoding="utf-8"?>
<a:theme xmlns:a="http://schemas.openxmlformats.org/drawingml/2006/main" name="1_Big Images + Text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_White-Presentation_EN" id="{8A78AD92-B8A6-469A-912F-619A51B1C4F8}" vid="{B43A3300-6E89-469A-B02A-2ED5CEB8D1E2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cc1659-15c4-4908-8d07-4ea230ec2360">
      <Terms xmlns="http://schemas.microsoft.com/office/infopath/2007/PartnerControls"/>
    </lcf76f155ced4ddcb4097134ff3c332f>
    <TaxCatchAll xmlns="1418ae4b-b021-4dde-9d31-57f38010931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72FD3179280648814FF099F49F51F6" ma:contentTypeVersion="15" ma:contentTypeDescription="Create a new document." ma:contentTypeScope="" ma:versionID="b17808bc21b1fabbb751f5d6f25d145d">
  <xsd:schema xmlns:xsd="http://www.w3.org/2001/XMLSchema" xmlns:xs="http://www.w3.org/2001/XMLSchema" xmlns:p="http://schemas.microsoft.com/office/2006/metadata/properties" xmlns:ns2="6dcc1659-15c4-4908-8d07-4ea230ec2360" xmlns:ns3="1418ae4b-b021-4dde-9d31-57f38010931f" targetNamespace="http://schemas.microsoft.com/office/2006/metadata/properties" ma:root="true" ma:fieldsID="b1df835046543dda815e17631dab874b" ns2:_="" ns3:_="">
    <xsd:import namespace="6dcc1659-15c4-4908-8d07-4ea230ec2360"/>
    <xsd:import namespace="1418ae4b-b021-4dde-9d31-57f3801093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c1659-15c4-4908-8d07-4ea230ec23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417f4dc-795f-4a2f-b50a-1c5d362e49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8ae4b-b021-4dde-9d31-57f38010931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cee1be9-3cae-4a51-8c16-671a46b28e13}" ma:internalName="TaxCatchAll" ma:showField="CatchAllData" ma:web="1418ae4b-b021-4dde-9d31-57f3801093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3A6894-3B3E-4059-97DF-BBD34728C080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dcc1659-15c4-4908-8d07-4ea230ec2360"/>
    <ds:schemaRef ds:uri="1418ae4b-b021-4dde-9d31-57f38010931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80FFD21-70F0-4B8F-8038-16E9A1C3C7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28006A-AAB4-4C6D-B713-FFA81E5D61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cc1659-15c4-4908-8d07-4ea230ec2360"/>
    <ds:schemaRef ds:uri="1418ae4b-b021-4dde-9d31-57f3801093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2N bílá šablona</Template>
  <TotalTime>9416</TotalTime>
  <Words>723</Words>
  <Application>Microsoft Office PowerPoint</Application>
  <PresentationFormat>Širokoúhlá obrazovka</PresentationFormat>
  <Paragraphs>86</Paragraphs>
  <Slides>9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9</vt:i4>
      </vt:variant>
    </vt:vector>
  </HeadingPairs>
  <TitlesOfParts>
    <vt:vector size="19" baseType="lpstr">
      <vt:lpstr>Arial</vt:lpstr>
      <vt:lpstr>Calibri</vt:lpstr>
      <vt:lpstr>Segoe UI</vt:lpstr>
      <vt:lpstr>Segoe UI </vt:lpstr>
      <vt:lpstr>Segoe UI Semilight</vt:lpstr>
      <vt:lpstr>Wingdings</vt:lpstr>
      <vt:lpstr>2N černá</vt:lpstr>
      <vt:lpstr>Big Images + Text</vt:lpstr>
      <vt:lpstr>Intro Slides</vt:lpstr>
      <vt:lpstr>1_Big Images + Text</vt:lpstr>
      <vt:lpstr>2N® IP Verso 2.0 The world’s most modular intercom  now with a FullHD camera</vt:lpstr>
      <vt:lpstr>Prezentace aplikace PowerPoint</vt:lpstr>
      <vt:lpstr>Highly durable chassis</vt:lpstr>
      <vt:lpstr>Wide-angle Full HD camera</vt:lpstr>
      <vt:lpstr>Flexible access control</vt:lpstr>
      <vt:lpstr>Powerful feature set</vt:lpstr>
      <vt:lpstr>What remains unchanged?</vt:lpstr>
      <vt:lpstr>Comparison table</vt:lpstr>
      <vt:lpstr> Harder. Better. Faster. Stronger.  Offer your clients unparalleled flexibility, market-leading technology, and much more with the 2N® IP Verso 2.0.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na dva řádky</dc:title>
  <dc:creator>Pája</dc:creator>
  <cp:lastModifiedBy>Lukáš Psota - 2N</cp:lastModifiedBy>
  <cp:revision>5</cp:revision>
  <cp:lastPrinted>2022-09-14T16:13:54Z</cp:lastPrinted>
  <dcterms:created xsi:type="dcterms:W3CDTF">2022-07-31T23:36:39Z</dcterms:created>
  <dcterms:modified xsi:type="dcterms:W3CDTF">2023-06-01T08:35:56Z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0x0101004272FD3179280648814FF099F49F51F6</vt:lpwstr>
  </property>
  <property fmtid="{D5CDD505-2E9C-101B-9397-08002B2CF9AE}" pid="3" name="MediaServiceImageTags">
    <vt:lpwstr/>
  </property>
</Properties>
</file>